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Zunächst Beobachtungen sammeln, danach die geänderte Koordinate und die Stelle im Term verbinden. Vor dem nächsten Parameterwert eine begründete Vermutung äußern.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Clip 01_Verschiebung_y.mp4 ist eingebettet und nutzt die normalen PowerPoint-Videosteuerungen. In den Haltephasen Beobachtungen sammeln und den nächsten Wert vermuten lassen. Ausgangsgraph, Term und Parameter sind vom Beginn an sichtbar.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Clip 02_Verschiebung_x.mp4 ist eingebettet und nutzt die normalen PowerPoint-Videosteuerungen. In den Haltephasen Beobachtungen sammeln und den nächsten Wert vermuten lassen. Ausgangsgraph, Term und Parameter sind vom Beginn an sichtbar.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Gegenüber f(x)=x² vergleichen. Bei h(x)=(x+2)² ist c=−2. Unterschiede zunächst beschreiben, dann mit der Stelle des Pluszeichens begründen.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Gemeinsam die Richtungen und das Beispiel ergänzen. Anschließend folgt der vollständige Regelhefteintrag.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Vollständiger Eintrag zum Abschreiben. Die Druckfassung enthält dieselben Regeln mit kleinen Graphenskizzen.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 der Buchaufträge: Lambacher Schweizer Einführungsphase, Kapitel I, S.25–27. Maßgeblich sind die von der Lehrkraft bereitgestellten Buchseiten-Screenshots vom11.08.2026. Alle bearbeiten zuerst die drei Pflichtaufträge in dieser Reihenfolge. Schnellere Schüler bearbeiten danach beide Bonusaufgaben. Bei Nr.13b Beispiele x²/x³ und waagerechte/senkrechte Verschiebungen vergleichen. Lösungen ausschließlich im separaten Lösungs-PDF.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B3D55D0-3627-4209-9300-29943610E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9B71717B-7C84-4BC5-9F02-3133F2AA0B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F6AA66E5-A4A8-4B1D-A00B-2FB632A7E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F477A81-CD77-4D40-828E-9CB51AF2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4937DD16-D6C0-483C-9797-948DEA9B8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FFBBE0D5-E818-488D-9AA0-492EE034B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311554E-EA03-4708-8B71-EF8A84B5F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16C5224-228B-4E70-AD0C-B2F440A1F8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40B6A14-C8D8-4C1C-B5D1-B850BE39C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5EF6319-EC7E-42ED-A00F-21DA41ADA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-1">
            <a:extLst>
              <a:ext uri="{FF2B5EF4-FFF2-40B4-BE49-F238E27FC236}">
                <a16:creationId xmlns:a16="http://schemas.microsoft.com/office/drawing/2014/main" id="{E944837D-2569-412B-A818-60CC7AE6E939}"/>
              </a:ext>
            </a:extLst>
          </p:cNvPr>
          <p:cNvSpPr>
            <a:spLocks noGrp="1"/>
          </p:cNvSpPr>
          <p:nvPr/>
        </p:nvSpPr>
        <p:spPr>
          <a:xfrm>
            <a:off x="723900" y="428625"/>
            <a:ext cx="9144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34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3450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Verschiebungen entdecken</a:t>
            </a:r>
          </a:p>
        </p:txBody>
      </p:sp>
      <p:sp>
        <p:nvSpPr>
          <p:cNvPr id="2" name="text-2">
            <a:extLst>
              <a:ext uri="{FF2B5EF4-FFF2-40B4-BE49-F238E27FC236}">
                <a16:creationId xmlns:a16="http://schemas.microsoft.com/office/drawing/2014/main" id="{F30C7891-52EA-4BD1-AF4B-3CE4C39D0967}"/>
              </a:ext>
            </a:extLst>
          </p:cNvPr>
          <p:cNvSpPr>
            <a:spLocks noGrp="1"/>
          </p:cNvSpPr>
          <p:nvPr/>
        </p:nvSpPr>
        <p:spPr>
          <a:xfrm>
            <a:off x="9810750" y="647700"/>
            <a:ext cx="16573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7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7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72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Beobachten</a:t>
            </a:r>
          </a:p>
        </p:txBody>
      </p:sp>
      <p:sp>
        <p:nvSpPr>
          <p:cNvPr id="3" name="line-3">
            <a:extLst>
              <a:ext uri="{FF2B5EF4-FFF2-40B4-BE49-F238E27FC236}">
                <a16:creationId xmlns:a16="http://schemas.microsoft.com/office/drawing/2014/main" id="{1C94E00F-5187-4859-BB0D-BEED72DACA1F}"/>
              </a:ext>
            </a:extLst>
          </p:cNvPr>
          <p:cNvSpPr>
            <a:spLocks noGrp="1"/>
          </p:cNvSpPr>
          <p:nvPr/>
        </p:nvSpPr>
        <p:spPr>
          <a:xfrm>
            <a:off x="723900" y="1200150"/>
            <a:ext cx="10744200" cy="953"/>
          </a:xfrm>
          <a:custGeom>
            <a:avLst/>
            <a:gdLst/>
            <a:ahLst/>
            <a:cxnLst/>
            <a:rect l="0" t="0" r="0" b="0"/>
            <a:pathLst>
              <a:path w="10744200" h="953">
                <a:moveTo>
                  <a:pt x="0" y="0"/>
                </a:moveTo>
                <a:lnTo>
                  <a:pt x="10744200" y="0"/>
                </a:lnTo>
              </a:path>
            </a:pathLst>
          </a:custGeom>
          <a:noFill/>
          <a:ln w="14288">
            <a:solidFill>
              <a:srgbClr val="E3EAF0"/>
            </a:solidFill>
            <a:prstDash val="solid"/>
          </a:ln>
        </p:spPr>
      </p:sp>
      <p:sp>
        <p:nvSpPr>
          <p:cNvPr id="4" name="text-4">
            <a:extLst>
              <a:ext uri="{FF2B5EF4-FFF2-40B4-BE49-F238E27FC236}">
                <a16:creationId xmlns:a16="http://schemas.microsoft.com/office/drawing/2014/main" id="{E69844E4-B771-41D0-9CE6-E5213068168E}"/>
              </a:ext>
            </a:extLst>
          </p:cNvPr>
          <p:cNvSpPr>
            <a:spLocks noGrp="1"/>
          </p:cNvSpPr>
          <p:nvPr/>
        </p:nvSpPr>
        <p:spPr>
          <a:xfrm>
            <a:off x="904875" y="1562100"/>
            <a:ext cx="42862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0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Unser Ausgangsgraph</a:t>
            </a:r>
          </a:p>
        </p:txBody>
      </p:sp>
      <p:sp>
        <p:nvSpPr>
          <p:cNvPr id="5" name="text-5">
            <a:extLst>
              <a:ext uri="{FF2B5EF4-FFF2-40B4-BE49-F238E27FC236}">
                <a16:creationId xmlns:a16="http://schemas.microsoft.com/office/drawing/2014/main" id="{5D3B2FE1-5AED-4ECE-9D15-BD7105573850}"/>
              </a:ext>
            </a:extLst>
          </p:cNvPr>
          <p:cNvSpPr>
            <a:spLocks noGrp="1"/>
          </p:cNvSpPr>
          <p:nvPr/>
        </p:nvSpPr>
        <p:spPr>
          <a:xfrm>
            <a:off x="904875" y="2009775"/>
            <a:ext cx="4286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345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pPr>
            <a:r>
              <a:rPr sz="345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rPr>
              <a:t>f(x) = x²</a:t>
            </a:r>
          </a:p>
        </p:txBody>
      </p:sp>
      <p:sp>
        <p:nvSpPr>
          <p:cNvPr id="6" name="line-6">
            <a:extLst>
              <a:ext uri="{FF2B5EF4-FFF2-40B4-BE49-F238E27FC236}">
                <a16:creationId xmlns:a16="http://schemas.microsoft.com/office/drawing/2014/main" id="{70AC8562-7459-4906-9113-B917EF4A2FA4}"/>
              </a:ext>
            </a:extLst>
          </p:cNvPr>
          <p:cNvSpPr>
            <a:spLocks noGrp="1"/>
          </p:cNvSpPr>
          <p:nvPr/>
        </p:nvSpPr>
        <p:spPr>
          <a:xfrm>
            <a:off x="1413782" y="2828925"/>
            <a:ext cx="953" cy="3086100"/>
          </a:xfrm>
          <a:custGeom>
            <a:avLst/>
            <a:gdLst/>
            <a:ahLst/>
            <a:cxnLst/>
            <a:rect l="0" t="0" r="0" b="0"/>
            <a:pathLst>
              <a:path w="953" h="3086100">
                <a:moveTo>
                  <a:pt x="0" y="308610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7" name="line-7">
            <a:extLst>
              <a:ext uri="{FF2B5EF4-FFF2-40B4-BE49-F238E27FC236}">
                <a16:creationId xmlns:a16="http://schemas.microsoft.com/office/drawing/2014/main" id="{2D9484AF-7067-43EB-9854-3193FC759830}"/>
              </a:ext>
            </a:extLst>
          </p:cNvPr>
          <p:cNvSpPr>
            <a:spLocks noGrp="1"/>
          </p:cNvSpPr>
          <p:nvPr/>
        </p:nvSpPr>
        <p:spPr>
          <a:xfrm>
            <a:off x="2012496" y="2828925"/>
            <a:ext cx="953" cy="3086100"/>
          </a:xfrm>
          <a:custGeom>
            <a:avLst/>
            <a:gdLst/>
            <a:ahLst/>
            <a:cxnLst/>
            <a:rect l="0" t="0" r="0" b="0"/>
            <a:pathLst>
              <a:path w="953" h="3086100">
                <a:moveTo>
                  <a:pt x="0" y="308610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8" name="line-8">
            <a:extLst>
              <a:ext uri="{FF2B5EF4-FFF2-40B4-BE49-F238E27FC236}">
                <a16:creationId xmlns:a16="http://schemas.microsoft.com/office/drawing/2014/main" id="{445469E1-D063-4435-A548-C179D83A988F}"/>
              </a:ext>
            </a:extLst>
          </p:cNvPr>
          <p:cNvSpPr>
            <a:spLocks noGrp="1"/>
          </p:cNvSpPr>
          <p:nvPr/>
        </p:nvSpPr>
        <p:spPr>
          <a:xfrm>
            <a:off x="2611211" y="2828925"/>
            <a:ext cx="953" cy="3086100"/>
          </a:xfrm>
          <a:custGeom>
            <a:avLst/>
            <a:gdLst/>
            <a:ahLst/>
            <a:cxnLst/>
            <a:rect l="0" t="0" r="0" b="0"/>
            <a:pathLst>
              <a:path w="953" h="3086100">
                <a:moveTo>
                  <a:pt x="0" y="308610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9" name="line-9">
            <a:extLst>
              <a:ext uri="{FF2B5EF4-FFF2-40B4-BE49-F238E27FC236}">
                <a16:creationId xmlns:a16="http://schemas.microsoft.com/office/drawing/2014/main" id="{C6B7A557-ED98-4CBF-9B6A-8D1BDBECE189}"/>
              </a:ext>
            </a:extLst>
          </p:cNvPr>
          <p:cNvSpPr>
            <a:spLocks noGrp="1"/>
          </p:cNvSpPr>
          <p:nvPr/>
        </p:nvSpPr>
        <p:spPr>
          <a:xfrm>
            <a:off x="3209925" y="2828925"/>
            <a:ext cx="953" cy="3086100"/>
          </a:xfrm>
          <a:custGeom>
            <a:avLst/>
            <a:gdLst/>
            <a:ahLst/>
            <a:cxnLst/>
            <a:rect l="0" t="0" r="0" b="0"/>
            <a:pathLst>
              <a:path w="953" h="3086100">
                <a:moveTo>
                  <a:pt x="0" y="3086100"/>
                </a:moveTo>
                <a:lnTo>
                  <a:pt x="0" y="0"/>
                </a:lnTo>
              </a:path>
            </a:pathLst>
          </a:custGeom>
          <a:noFill/>
          <a:ln w="16193">
            <a:solidFill>
              <a:srgbClr val="86929C"/>
            </a:solidFill>
            <a:prstDash val="solid"/>
          </a:ln>
        </p:spPr>
      </p:sp>
      <p:sp>
        <p:nvSpPr>
          <p:cNvPr id="10" name="line-10">
            <a:extLst>
              <a:ext uri="{FF2B5EF4-FFF2-40B4-BE49-F238E27FC236}">
                <a16:creationId xmlns:a16="http://schemas.microsoft.com/office/drawing/2014/main" id="{A63D36EE-8396-44F3-B570-ED5D543A5355}"/>
              </a:ext>
            </a:extLst>
          </p:cNvPr>
          <p:cNvSpPr>
            <a:spLocks noGrp="1"/>
          </p:cNvSpPr>
          <p:nvPr/>
        </p:nvSpPr>
        <p:spPr>
          <a:xfrm>
            <a:off x="3808639" y="2828925"/>
            <a:ext cx="953" cy="3086100"/>
          </a:xfrm>
          <a:custGeom>
            <a:avLst/>
            <a:gdLst/>
            <a:ahLst/>
            <a:cxnLst/>
            <a:rect l="0" t="0" r="0" b="0"/>
            <a:pathLst>
              <a:path w="953" h="3086100">
                <a:moveTo>
                  <a:pt x="0" y="308610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1" name="line-11">
            <a:extLst>
              <a:ext uri="{FF2B5EF4-FFF2-40B4-BE49-F238E27FC236}">
                <a16:creationId xmlns:a16="http://schemas.microsoft.com/office/drawing/2014/main" id="{E89F6593-923F-45FE-9562-A46D2DB5C0C2}"/>
              </a:ext>
            </a:extLst>
          </p:cNvPr>
          <p:cNvSpPr>
            <a:spLocks noGrp="1"/>
          </p:cNvSpPr>
          <p:nvPr/>
        </p:nvSpPr>
        <p:spPr>
          <a:xfrm>
            <a:off x="4407354" y="2828925"/>
            <a:ext cx="953" cy="3086100"/>
          </a:xfrm>
          <a:custGeom>
            <a:avLst/>
            <a:gdLst/>
            <a:ahLst/>
            <a:cxnLst/>
            <a:rect l="0" t="0" r="0" b="0"/>
            <a:pathLst>
              <a:path w="953" h="3086100">
                <a:moveTo>
                  <a:pt x="0" y="308610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2" name="line-12">
            <a:extLst>
              <a:ext uri="{FF2B5EF4-FFF2-40B4-BE49-F238E27FC236}">
                <a16:creationId xmlns:a16="http://schemas.microsoft.com/office/drawing/2014/main" id="{2532BFF3-1D71-4F0C-83D1-40AA9C453E3E}"/>
              </a:ext>
            </a:extLst>
          </p:cNvPr>
          <p:cNvSpPr>
            <a:spLocks noGrp="1"/>
          </p:cNvSpPr>
          <p:nvPr/>
        </p:nvSpPr>
        <p:spPr>
          <a:xfrm>
            <a:off x="5006068" y="2828925"/>
            <a:ext cx="953" cy="3086100"/>
          </a:xfrm>
          <a:custGeom>
            <a:avLst/>
            <a:gdLst/>
            <a:ahLst/>
            <a:cxnLst/>
            <a:rect l="0" t="0" r="0" b="0"/>
            <a:pathLst>
              <a:path w="953" h="3086100">
                <a:moveTo>
                  <a:pt x="0" y="308610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3" name="line-13">
            <a:extLst>
              <a:ext uri="{FF2B5EF4-FFF2-40B4-BE49-F238E27FC236}">
                <a16:creationId xmlns:a16="http://schemas.microsoft.com/office/drawing/2014/main" id="{C3821BBC-DE2E-4123-8161-7F609ADB5E07}"/>
              </a:ext>
            </a:extLst>
          </p:cNvPr>
          <p:cNvSpPr>
            <a:spLocks noGrp="1"/>
          </p:cNvSpPr>
          <p:nvPr/>
        </p:nvSpPr>
        <p:spPr>
          <a:xfrm>
            <a:off x="1114425" y="5760720"/>
            <a:ext cx="4191000" cy="953"/>
          </a:xfrm>
          <a:custGeom>
            <a:avLst/>
            <a:gdLst/>
            <a:ahLst/>
            <a:cxnLst/>
            <a:rect l="0" t="0" r="0" b="0"/>
            <a:pathLst>
              <a:path w="4191000" h="953">
                <a:moveTo>
                  <a:pt x="0" y="0"/>
                </a:moveTo>
                <a:lnTo>
                  <a:pt x="419100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4" name="line-14">
            <a:extLst>
              <a:ext uri="{FF2B5EF4-FFF2-40B4-BE49-F238E27FC236}">
                <a16:creationId xmlns:a16="http://schemas.microsoft.com/office/drawing/2014/main" id="{FFBB58DE-328E-4D8D-98EE-E54039ACBC4B}"/>
              </a:ext>
            </a:extLst>
          </p:cNvPr>
          <p:cNvSpPr>
            <a:spLocks noGrp="1"/>
          </p:cNvSpPr>
          <p:nvPr/>
        </p:nvSpPr>
        <p:spPr>
          <a:xfrm>
            <a:off x="1114425" y="5452110"/>
            <a:ext cx="4191000" cy="953"/>
          </a:xfrm>
          <a:custGeom>
            <a:avLst/>
            <a:gdLst/>
            <a:ahLst/>
            <a:cxnLst/>
            <a:rect l="0" t="0" r="0" b="0"/>
            <a:pathLst>
              <a:path w="4191000" h="953">
                <a:moveTo>
                  <a:pt x="0" y="0"/>
                </a:moveTo>
                <a:lnTo>
                  <a:pt x="419100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5" name="line-15">
            <a:extLst>
              <a:ext uri="{FF2B5EF4-FFF2-40B4-BE49-F238E27FC236}">
                <a16:creationId xmlns:a16="http://schemas.microsoft.com/office/drawing/2014/main" id="{2E140461-159B-4AC1-9AEC-FE1FD7E77CF4}"/>
              </a:ext>
            </a:extLst>
          </p:cNvPr>
          <p:cNvSpPr>
            <a:spLocks noGrp="1"/>
          </p:cNvSpPr>
          <p:nvPr/>
        </p:nvSpPr>
        <p:spPr>
          <a:xfrm>
            <a:off x="1114425" y="5143500"/>
            <a:ext cx="4191000" cy="953"/>
          </a:xfrm>
          <a:custGeom>
            <a:avLst/>
            <a:gdLst/>
            <a:ahLst/>
            <a:cxnLst/>
            <a:rect l="0" t="0" r="0" b="0"/>
            <a:pathLst>
              <a:path w="4191000" h="953">
                <a:moveTo>
                  <a:pt x="0" y="0"/>
                </a:moveTo>
                <a:lnTo>
                  <a:pt x="4191000" y="0"/>
                </a:lnTo>
              </a:path>
            </a:pathLst>
          </a:custGeom>
          <a:noFill/>
          <a:ln w="16193">
            <a:solidFill>
              <a:srgbClr val="86929C"/>
            </a:solidFill>
            <a:prstDash val="solid"/>
          </a:ln>
        </p:spPr>
      </p:sp>
      <p:sp>
        <p:nvSpPr>
          <p:cNvPr id="16" name="line-16">
            <a:extLst>
              <a:ext uri="{FF2B5EF4-FFF2-40B4-BE49-F238E27FC236}">
                <a16:creationId xmlns:a16="http://schemas.microsoft.com/office/drawing/2014/main" id="{1650443B-543C-4F7C-8423-AB13BD945F0F}"/>
              </a:ext>
            </a:extLst>
          </p:cNvPr>
          <p:cNvSpPr>
            <a:spLocks noGrp="1"/>
          </p:cNvSpPr>
          <p:nvPr/>
        </p:nvSpPr>
        <p:spPr>
          <a:xfrm>
            <a:off x="1114425" y="4834890"/>
            <a:ext cx="4191000" cy="953"/>
          </a:xfrm>
          <a:custGeom>
            <a:avLst/>
            <a:gdLst/>
            <a:ahLst/>
            <a:cxnLst/>
            <a:rect l="0" t="0" r="0" b="0"/>
            <a:pathLst>
              <a:path w="4191000" h="953">
                <a:moveTo>
                  <a:pt x="0" y="0"/>
                </a:moveTo>
                <a:lnTo>
                  <a:pt x="419100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7" name="line-17">
            <a:extLst>
              <a:ext uri="{FF2B5EF4-FFF2-40B4-BE49-F238E27FC236}">
                <a16:creationId xmlns:a16="http://schemas.microsoft.com/office/drawing/2014/main" id="{0FB3AFE8-BF32-40E4-A68B-8902F819105D}"/>
              </a:ext>
            </a:extLst>
          </p:cNvPr>
          <p:cNvSpPr>
            <a:spLocks noGrp="1"/>
          </p:cNvSpPr>
          <p:nvPr/>
        </p:nvSpPr>
        <p:spPr>
          <a:xfrm>
            <a:off x="1114425" y="4526280"/>
            <a:ext cx="4191000" cy="953"/>
          </a:xfrm>
          <a:custGeom>
            <a:avLst/>
            <a:gdLst/>
            <a:ahLst/>
            <a:cxnLst/>
            <a:rect l="0" t="0" r="0" b="0"/>
            <a:pathLst>
              <a:path w="4191000" h="953">
                <a:moveTo>
                  <a:pt x="0" y="0"/>
                </a:moveTo>
                <a:lnTo>
                  <a:pt x="419100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8" name="line-18">
            <a:extLst>
              <a:ext uri="{FF2B5EF4-FFF2-40B4-BE49-F238E27FC236}">
                <a16:creationId xmlns:a16="http://schemas.microsoft.com/office/drawing/2014/main" id="{AB1A35DB-E04D-47A2-A34F-959D86B98CA3}"/>
              </a:ext>
            </a:extLst>
          </p:cNvPr>
          <p:cNvSpPr>
            <a:spLocks noGrp="1"/>
          </p:cNvSpPr>
          <p:nvPr/>
        </p:nvSpPr>
        <p:spPr>
          <a:xfrm>
            <a:off x="1114425" y="4217670"/>
            <a:ext cx="4191000" cy="953"/>
          </a:xfrm>
          <a:custGeom>
            <a:avLst/>
            <a:gdLst/>
            <a:ahLst/>
            <a:cxnLst/>
            <a:rect l="0" t="0" r="0" b="0"/>
            <a:pathLst>
              <a:path w="4191000" h="953">
                <a:moveTo>
                  <a:pt x="0" y="0"/>
                </a:moveTo>
                <a:lnTo>
                  <a:pt x="419100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9" name="line-19">
            <a:extLst>
              <a:ext uri="{FF2B5EF4-FFF2-40B4-BE49-F238E27FC236}">
                <a16:creationId xmlns:a16="http://schemas.microsoft.com/office/drawing/2014/main" id="{45735DC8-5C8C-4B14-B622-FDE40C97F4EA}"/>
              </a:ext>
            </a:extLst>
          </p:cNvPr>
          <p:cNvSpPr>
            <a:spLocks noGrp="1"/>
          </p:cNvSpPr>
          <p:nvPr/>
        </p:nvSpPr>
        <p:spPr>
          <a:xfrm>
            <a:off x="1114425" y="3909060"/>
            <a:ext cx="4191000" cy="953"/>
          </a:xfrm>
          <a:custGeom>
            <a:avLst/>
            <a:gdLst/>
            <a:ahLst/>
            <a:cxnLst/>
            <a:rect l="0" t="0" r="0" b="0"/>
            <a:pathLst>
              <a:path w="4191000" h="953">
                <a:moveTo>
                  <a:pt x="0" y="0"/>
                </a:moveTo>
                <a:lnTo>
                  <a:pt x="419100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20" name="line-20">
            <a:extLst>
              <a:ext uri="{FF2B5EF4-FFF2-40B4-BE49-F238E27FC236}">
                <a16:creationId xmlns:a16="http://schemas.microsoft.com/office/drawing/2014/main" id="{53D67874-05A5-4537-B03F-17BD9C32931B}"/>
              </a:ext>
            </a:extLst>
          </p:cNvPr>
          <p:cNvSpPr>
            <a:spLocks noGrp="1"/>
          </p:cNvSpPr>
          <p:nvPr/>
        </p:nvSpPr>
        <p:spPr>
          <a:xfrm>
            <a:off x="1114425" y="3600450"/>
            <a:ext cx="4191000" cy="953"/>
          </a:xfrm>
          <a:custGeom>
            <a:avLst/>
            <a:gdLst/>
            <a:ahLst/>
            <a:cxnLst/>
            <a:rect l="0" t="0" r="0" b="0"/>
            <a:pathLst>
              <a:path w="4191000" h="953">
                <a:moveTo>
                  <a:pt x="0" y="0"/>
                </a:moveTo>
                <a:lnTo>
                  <a:pt x="419100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21" name="line-21">
            <a:extLst>
              <a:ext uri="{FF2B5EF4-FFF2-40B4-BE49-F238E27FC236}">
                <a16:creationId xmlns:a16="http://schemas.microsoft.com/office/drawing/2014/main" id="{7FA113FD-0056-4ACE-BCD5-8F277E008699}"/>
              </a:ext>
            </a:extLst>
          </p:cNvPr>
          <p:cNvSpPr>
            <a:spLocks noGrp="1"/>
          </p:cNvSpPr>
          <p:nvPr/>
        </p:nvSpPr>
        <p:spPr>
          <a:xfrm>
            <a:off x="1114425" y="3291840"/>
            <a:ext cx="4191000" cy="953"/>
          </a:xfrm>
          <a:custGeom>
            <a:avLst/>
            <a:gdLst/>
            <a:ahLst/>
            <a:cxnLst/>
            <a:rect l="0" t="0" r="0" b="0"/>
            <a:pathLst>
              <a:path w="4191000" h="953">
                <a:moveTo>
                  <a:pt x="0" y="0"/>
                </a:moveTo>
                <a:lnTo>
                  <a:pt x="419100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22" name="line-22">
            <a:extLst>
              <a:ext uri="{FF2B5EF4-FFF2-40B4-BE49-F238E27FC236}">
                <a16:creationId xmlns:a16="http://schemas.microsoft.com/office/drawing/2014/main" id="{A793EFE8-CE2D-41ED-AC18-A717C7415910}"/>
              </a:ext>
            </a:extLst>
          </p:cNvPr>
          <p:cNvSpPr>
            <a:spLocks noGrp="1"/>
          </p:cNvSpPr>
          <p:nvPr/>
        </p:nvSpPr>
        <p:spPr>
          <a:xfrm>
            <a:off x="1114425" y="2983230"/>
            <a:ext cx="4191000" cy="953"/>
          </a:xfrm>
          <a:custGeom>
            <a:avLst/>
            <a:gdLst/>
            <a:ahLst/>
            <a:cxnLst/>
            <a:rect l="0" t="0" r="0" b="0"/>
            <a:pathLst>
              <a:path w="4191000" h="953">
                <a:moveTo>
                  <a:pt x="0" y="0"/>
                </a:moveTo>
                <a:lnTo>
                  <a:pt x="419100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23" name="text-23">
            <a:extLst>
              <a:ext uri="{FF2B5EF4-FFF2-40B4-BE49-F238E27FC236}">
                <a16:creationId xmlns:a16="http://schemas.microsoft.com/office/drawing/2014/main" id="{D0865EA1-2222-4042-BBB4-C5B7BE84F823}"/>
              </a:ext>
            </a:extLst>
          </p:cNvPr>
          <p:cNvSpPr>
            <a:spLocks noGrp="1"/>
          </p:cNvSpPr>
          <p:nvPr/>
        </p:nvSpPr>
        <p:spPr>
          <a:xfrm>
            <a:off x="1289957" y="5219700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24" name="text-24">
            <a:extLst>
              <a:ext uri="{FF2B5EF4-FFF2-40B4-BE49-F238E27FC236}">
                <a16:creationId xmlns:a16="http://schemas.microsoft.com/office/drawing/2014/main" id="{0FB0B499-DB83-4FB8-87A7-76A1FA18A46E}"/>
              </a:ext>
            </a:extLst>
          </p:cNvPr>
          <p:cNvSpPr>
            <a:spLocks noGrp="1"/>
          </p:cNvSpPr>
          <p:nvPr/>
        </p:nvSpPr>
        <p:spPr>
          <a:xfrm>
            <a:off x="1888671" y="5219700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25" name="text-25">
            <a:extLst>
              <a:ext uri="{FF2B5EF4-FFF2-40B4-BE49-F238E27FC236}">
                <a16:creationId xmlns:a16="http://schemas.microsoft.com/office/drawing/2014/main" id="{2F1AF01A-DB4B-4798-8293-8BA958FDF17A}"/>
              </a:ext>
            </a:extLst>
          </p:cNvPr>
          <p:cNvSpPr>
            <a:spLocks noGrp="1"/>
          </p:cNvSpPr>
          <p:nvPr/>
        </p:nvSpPr>
        <p:spPr>
          <a:xfrm>
            <a:off x="2487386" y="5219700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26" name="text-26">
            <a:extLst>
              <a:ext uri="{FF2B5EF4-FFF2-40B4-BE49-F238E27FC236}">
                <a16:creationId xmlns:a16="http://schemas.microsoft.com/office/drawing/2014/main" id="{752C280B-7AD5-418D-A479-55804FCBBCED}"/>
              </a:ext>
            </a:extLst>
          </p:cNvPr>
          <p:cNvSpPr>
            <a:spLocks noGrp="1"/>
          </p:cNvSpPr>
          <p:nvPr/>
        </p:nvSpPr>
        <p:spPr>
          <a:xfrm>
            <a:off x="3684814" y="5219700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27" name="text-27">
            <a:extLst>
              <a:ext uri="{FF2B5EF4-FFF2-40B4-BE49-F238E27FC236}">
                <a16:creationId xmlns:a16="http://schemas.microsoft.com/office/drawing/2014/main" id="{41424375-FB9D-4EA0-B763-AFAE06EB73CF}"/>
              </a:ext>
            </a:extLst>
          </p:cNvPr>
          <p:cNvSpPr>
            <a:spLocks noGrp="1"/>
          </p:cNvSpPr>
          <p:nvPr/>
        </p:nvSpPr>
        <p:spPr>
          <a:xfrm>
            <a:off x="4283529" y="5219700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28" name="text-28">
            <a:extLst>
              <a:ext uri="{FF2B5EF4-FFF2-40B4-BE49-F238E27FC236}">
                <a16:creationId xmlns:a16="http://schemas.microsoft.com/office/drawing/2014/main" id="{BBA5217D-9C9E-49B9-BABF-7E969E354371}"/>
              </a:ext>
            </a:extLst>
          </p:cNvPr>
          <p:cNvSpPr>
            <a:spLocks noGrp="1"/>
          </p:cNvSpPr>
          <p:nvPr/>
        </p:nvSpPr>
        <p:spPr>
          <a:xfrm>
            <a:off x="4882243" y="5219700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9" name="text-29">
            <a:extLst>
              <a:ext uri="{FF2B5EF4-FFF2-40B4-BE49-F238E27FC236}">
                <a16:creationId xmlns:a16="http://schemas.microsoft.com/office/drawing/2014/main" id="{373E67D8-F600-4FE6-90C8-3E9C539CFD2D}"/>
              </a:ext>
            </a:extLst>
          </p:cNvPr>
          <p:cNvSpPr>
            <a:spLocks noGrp="1"/>
          </p:cNvSpPr>
          <p:nvPr/>
        </p:nvSpPr>
        <p:spPr>
          <a:xfrm>
            <a:off x="2838450" y="5646420"/>
            <a:ext cx="28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30" name="text-30">
            <a:extLst>
              <a:ext uri="{FF2B5EF4-FFF2-40B4-BE49-F238E27FC236}">
                <a16:creationId xmlns:a16="http://schemas.microsoft.com/office/drawing/2014/main" id="{F8044C23-334A-4DE5-9DEE-459212F99462}"/>
              </a:ext>
            </a:extLst>
          </p:cNvPr>
          <p:cNvSpPr>
            <a:spLocks noGrp="1"/>
          </p:cNvSpPr>
          <p:nvPr/>
        </p:nvSpPr>
        <p:spPr>
          <a:xfrm>
            <a:off x="2838450" y="4411980"/>
            <a:ext cx="28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31" name="text-31">
            <a:extLst>
              <a:ext uri="{FF2B5EF4-FFF2-40B4-BE49-F238E27FC236}">
                <a16:creationId xmlns:a16="http://schemas.microsoft.com/office/drawing/2014/main" id="{50D29D66-887A-4B53-A060-701EC636C056}"/>
              </a:ext>
            </a:extLst>
          </p:cNvPr>
          <p:cNvSpPr>
            <a:spLocks noGrp="1"/>
          </p:cNvSpPr>
          <p:nvPr/>
        </p:nvSpPr>
        <p:spPr>
          <a:xfrm>
            <a:off x="2838450" y="3794760"/>
            <a:ext cx="28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32" name="text-32">
            <a:extLst>
              <a:ext uri="{FF2B5EF4-FFF2-40B4-BE49-F238E27FC236}">
                <a16:creationId xmlns:a16="http://schemas.microsoft.com/office/drawing/2014/main" id="{09D23164-DC23-439D-9F94-A63B0B60A185}"/>
              </a:ext>
            </a:extLst>
          </p:cNvPr>
          <p:cNvSpPr>
            <a:spLocks noGrp="1"/>
          </p:cNvSpPr>
          <p:nvPr/>
        </p:nvSpPr>
        <p:spPr>
          <a:xfrm>
            <a:off x="2838450" y="3177540"/>
            <a:ext cx="28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6</a:t>
            </a:r>
          </a:p>
        </p:txBody>
      </p:sp>
      <p:sp>
        <p:nvSpPr>
          <p:cNvPr id="33" name="text-33">
            <a:extLst>
              <a:ext uri="{FF2B5EF4-FFF2-40B4-BE49-F238E27FC236}">
                <a16:creationId xmlns:a16="http://schemas.microsoft.com/office/drawing/2014/main" id="{0956B289-D2C6-4E8F-95BC-55E00650757C}"/>
              </a:ext>
            </a:extLst>
          </p:cNvPr>
          <p:cNvSpPr>
            <a:spLocks noGrp="1"/>
          </p:cNvSpPr>
          <p:nvPr/>
        </p:nvSpPr>
        <p:spPr>
          <a:xfrm>
            <a:off x="5153025" y="4857750"/>
            <a:ext cx="2286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pPr>
            <a:r>
              <a: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rPr>
              <a:t>x</a:t>
            </a:r>
          </a:p>
        </p:txBody>
      </p:sp>
      <p:sp>
        <p:nvSpPr>
          <p:cNvPr id="34" name="text-34">
            <a:extLst>
              <a:ext uri="{FF2B5EF4-FFF2-40B4-BE49-F238E27FC236}">
                <a16:creationId xmlns:a16="http://schemas.microsoft.com/office/drawing/2014/main" id="{6D134A1B-B6DC-4E80-8E12-E2A3CE5A61A8}"/>
              </a:ext>
            </a:extLst>
          </p:cNvPr>
          <p:cNvSpPr>
            <a:spLocks noGrp="1"/>
          </p:cNvSpPr>
          <p:nvPr/>
        </p:nvSpPr>
        <p:spPr>
          <a:xfrm>
            <a:off x="3295650" y="2828925"/>
            <a:ext cx="2286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pPr>
            <a:r>
              <a: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rPr>
              <a:t>y</a:t>
            </a:r>
          </a:p>
        </p:txBody>
      </p:sp>
      <p:sp>
        <p:nvSpPr>
          <p:cNvPr id="35" name="function-graph-35">
            <a:extLst>
              <a:ext uri="{FF2B5EF4-FFF2-40B4-BE49-F238E27FC236}">
                <a16:creationId xmlns:a16="http://schemas.microsoft.com/office/drawing/2014/main" id="{6705026E-6E92-4990-A475-13F6F45F778C}"/>
              </a:ext>
            </a:extLst>
          </p:cNvPr>
          <p:cNvSpPr>
            <a:spLocks noGrp="1"/>
          </p:cNvSpPr>
          <p:nvPr/>
        </p:nvSpPr>
        <p:spPr>
          <a:xfrm>
            <a:off x="1114425" y="2828925"/>
            <a:ext cx="4191000" cy="3086100"/>
          </a:xfrm>
          <a:custGeom>
            <a:avLst/>
            <a:gdLst/>
            <a:ahLst/>
            <a:cxnLst/>
            <a:rect l="0" t="0" r="0" b="0"/>
            <a:pathLst>
              <a:path w="4191000" h="3086100">
                <a:moveTo>
                  <a:pt x="457200" y="3800"/>
                </a:moveTo>
                <a:lnTo>
                  <a:pt x="466725" y="30592"/>
                </a:lnTo>
                <a:lnTo>
                  <a:pt x="476250" y="57227"/>
                </a:lnTo>
                <a:lnTo>
                  <a:pt x="485775" y="83706"/>
                </a:lnTo>
                <a:lnTo>
                  <a:pt x="495300" y="110028"/>
                </a:lnTo>
                <a:lnTo>
                  <a:pt x="504825" y="136195"/>
                </a:lnTo>
                <a:lnTo>
                  <a:pt x="514350" y="162205"/>
                </a:lnTo>
                <a:lnTo>
                  <a:pt x="523875" y="188059"/>
                </a:lnTo>
                <a:lnTo>
                  <a:pt x="533400" y="213757"/>
                </a:lnTo>
                <a:lnTo>
                  <a:pt x="542925" y="239299"/>
                </a:lnTo>
                <a:lnTo>
                  <a:pt x="552450" y="264684"/>
                </a:lnTo>
                <a:lnTo>
                  <a:pt x="561975" y="289913"/>
                </a:lnTo>
                <a:lnTo>
                  <a:pt x="571500" y="314986"/>
                </a:lnTo>
                <a:lnTo>
                  <a:pt x="581025" y="339903"/>
                </a:lnTo>
                <a:lnTo>
                  <a:pt x="590550" y="364664"/>
                </a:lnTo>
                <a:lnTo>
                  <a:pt x="600075" y="389268"/>
                </a:lnTo>
                <a:lnTo>
                  <a:pt x="609600" y="413716"/>
                </a:lnTo>
                <a:lnTo>
                  <a:pt x="619125" y="438008"/>
                </a:lnTo>
                <a:lnTo>
                  <a:pt x="628650" y="462143"/>
                </a:lnTo>
                <a:lnTo>
                  <a:pt x="638175" y="486123"/>
                </a:lnTo>
                <a:lnTo>
                  <a:pt x="647700" y="509946"/>
                </a:lnTo>
                <a:lnTo>
                  <a:pt x="657225" y="533613"/>
                </a:lnTo>
                <a:lnTo>
                  <a:pt x="666750" y="557124"/>
                </a:lnTo>
                <a:lnTo>
                  <a:pt x="676275" y="580479"/>
                </a:lnTo>
                <a:lnTo>
                  <a:pt x="685800" y="603677"/>
                </a:lnTo>
                <a:lnTo>
                  <a:pt x="695325" y="626719"/>
                </a:lnTo>
                <a:lnTo>
                  <a:pt x="704850" y="649605"/>
                </a:lnTo>
                <a:lnTo>
                  <a:pt x="714375" y="672335"/>
                </a:lnTo>
                <a:lnTo>
                  <a:pt x="723900" y="694908"/>
                </a:lnTo>
                <a:lnTo>
                  <a:pt x="733425" y="717325"/>
                </a:lnTo>
                <a:lnTo>
                  <a:pt x="742950" y="739586"/>
                </a:lnTo>
                <a:lnTo>
                  <a:pt x="752475" y="761691"/>
                </a:lnTo>
                <a:lnTo>
                  <a:pt x="762000" y="783640"/>
                </a:lnTo>
                <a:lnTo>
                  <a:pt x="771525" y="805432"/>
                </a:lnTo>
                <a:lnTo>
                  <a:pt x="781050" y="827068"/>
                </a:lnTo>
                <a:lnTo>
                  <a:pt x="790575" y="848548"/>
                </a:lnTo>
                <a:lnTo>
                  <a:pt x="800100" y="869872"/>
                </a:lnTo>
                <a:lnTo>
                  <a:pt x="809625" y="891040"/>
                </a:lnTo>
                <a:lnTo>
                  <a:pt x="819150" y="912051"/>
                </a:lnTo>
                <a:lnTo>
                  <a:pt x="828675" y="932906"/>
                </a:lnTo>
                <a:lnTo>
                  <a:pt x="838200" y="953605"/>
                </a:lnTo>
                <a:lnTo>
                  <a:pt x="847725" y="974148"/>
                </a:lnTo>
                <a:lnTo>
                  <a:pt x="857250" y="994534"/>
                </a:lnTo>
                <a:lnTo>
                  <a:pt x="866775" y="1014764"/>
                </a:lnTo>
                <a:lnTo>
                  <a:pt x="876300" y="1034838"/>
                </a:lnTo>
                <a:lnTo>
                  <a:pt x="885825" y="1054756"/>
                </a:lnTo>
                <a:lnTo>
                  <a:pt x="895350" y="1074518"/>
                </a:lnTo>
                <a:lnTo>
                  <a:pt x="904875" y="1094123"/>
                </a:lnTo>
                <a:lnTo>
                  <a:pt x="914400" y="1113572"/>
                </a:lnTo>
                <a:lnTo>
                  <a:pt x="923925" y="1132865"/>
                </a:lnTo>
                <a:lnTo>
                  <a:pt x="933450" y="1152002"/>
                </a:lnTo>
                <a:lnTo>
                  <a:pt x="942975" y="1170982"/>
                </a:lnTo>
                <a:lnTo>
                  <a:pt x="952500" y="1189806"/>
                </a:lnTo>
                <a:lnTo>
                  <a:pt x="962025" y="1208474"/>
                </a:lnTo>
                <a:lnTo>
                  <a:pt x="971550" y="1226986"/>
                </a:lnTo>
                <a:lnTo>
                  <a:pt x="981075" y="1245342"/>
                </a:lnTo>
                <a:lnTo>
                  <a:pt x="990600" y="1263541"/>
                </a:lnTo>
                <a:lnTo>
                  <a:pt x="1000125" y="1281584"/>
                </a:lnTo>
                <a:lnTo>
                  <a:pt x="1009650" y="1299471"/>
                </a:lnTo>
                <a:lnTo>
                  <a:pt x="1019175" y="1317202"/>
                </a:lnTo>
                <a:lnTo>
                  <a:pt x="1028700" y="1334777"/>
                </a:lnTo>
                <a:lnTo>
                  <a:pt x="1038225" y="1352195"/>
                </a:lnTo>
                <a:lnTo>
                  <a:pt x="1047750" y="1369457"/>
                </a:lnTo>
                <a:lnTo>
                  <a:pt x="1057275" y="1386563"/>
                </a:lnTo>
                <a:lnTo>
                  <a:pt x="1066800" y="1403512"/>
                </a:lnTo>
                <a:lnTo>
                  <a:pt x="1076325" y="1420306"/>
                </a:lnTo>
                <a:lnTo>
                  <a:pt x="1085850" y="1436943"/>
                </a:lnTo>
                <a:lnTo>
                  <a:pt x="1095375" y="1453424"/>
                </a:lnTo>
                <a:lnTo>
                  <a:pt x="1104900" y="1469749"/>
                </a:lnTo>
                <a:lnTo>
                  <a:pt x="1114425" y="1485917"/>
                </a:lnTo>
                <a:lnTo>
                  <a:pt x="1123950" y="1501930"/>
                </a:lnTo>
                <a:lnTo>
                  <a:pt x="1133475" y="1517786"/>
                </a:lnTo>
                <a:lnTo>
                  <a:pt x="1143000" y="1533486"/>
                </a:lnTo>
                <a:lnTo>
                  <a:pt x="1152525" y="1549029"/>
                </a:lnTo>
                <a:lnTo>
                  <a:pt x="1162050" y="1564417"/>
                </a:lnTo>
                <a:lnTo>
                  <a:pt x="1171575" y="1579648"/>
                </a:lnTo>
                <a:lnTo>
                  <a:pt x="1181100" y="1594723"/>
                </a:lnTo>
                <a:lnTo>
                  <a:pt x="1190625" y="1609642"/>
                </a:lnTo>
                <a:lnTo>
                  <a:pt x="1200150" y="1624404"/>
                </a:lnTo>
                <a:lnTo>
                  <a:pt x="1209675" y="1639011"/>
                </a:lnTo>
                <a:lnTo>
                  <a:pt x="1219200" y="1653461"/>
                </a:lnTo>
                <a:lnTo>
                  <a:pt x="1228725" y="1667755"/>
                </a:lnTo>
                <a:lnTo>
                  <a:pt x="1238250" y="1681893"/>
                </a:lnTo>
                <a:lnTo>
                  <a:pt x="1247775" y="1695874"/>
                </a:lnTo>
                <a:lnTo>
                  <a:pt x="1257300" y="1709699"/>
                </a:lnTo>
                <a:lnTo>
                  <a:pt x="1266825" y="1723368"/>
                </a:lnTo>
                <a:lnTo>
                  <a:pt x="1276350" y="1736881"/>
                </a:lnTo>
                <a:lnTo>
                  <a:pt x="1285875" y="1750238"/>
                </a:lnTo>
                <a:lnTo>
                  <a:pt x="1295400" y="1763438"/>
                </a:lnTo>
                <a:lnTo>
                  <a:pt x="1304925" y="1776483"/>
                </a:lnTo>
                <a:lnTo>
                  <a:pt x="1314450" y="1789371"/>
                </a:lnTo>
                <a:lnTo>
                  <a:pt x="1323975" y="1802102"/>
                </a:lnTo>
                <a:lnTo>
                  <a:pt x="1333500" y="1814678"/>
                </a:lnTo>
                <a:lnTo>
                  <a:pt x="1343025" y="1827097"/>
                </a:lnTo>
                <a:lnTo>
                  <a:pt x="1352550" y="1839360"/>
                </a:lnTo>
                <a:lnTo>
                  <a:pt x="1362075" y="1851467"/>
                </a:lnTo>
                <a:lnTo>
                  <a:pt x="1371600" y="1863418"/>
                </a:lnTo>
                <a:lnTo>
                  <a:pt x="1381125" y="1875212"/>
                </a:lnTo>
                <a:lnTo>
                  <a:pt x="1390650" y="1886850"/>
                </a:lnTo>
                <a:lnTo>
                  <a:pt x="1400175" y="1898332"/>
                </a:lnTo>
                <a:lnTo>
                  <a:pt x="1409700" y="1909658"/>
                </a:lnTo>
                <a:lnTo>
                  <a:pt x="1419225" y="1920828"/>
                </a:lnTo>
                <a:lnTo>
                  <a:pt x="1428750" y="1931841"/>
                </a:lnTo>
                <a:lnTo>
                  <a:pt x="1438275" y="1942698"/>
                </a:lnTo>
                <a:lnTo>
                  <a:pt x="1447800" y="1953399"/>
                </a:lnTo>
                <a:lnTo>
                  <a:pt x="1457325" y="1963944"/>
                </a:lnTo>
                <a:lnTo>
                  <a:pt x="1466850" y="1974332"/>
                </a:lnTo>
                <a:lnTo>
                  <a:pt x="1476375" y="1984565"/>
                </a:lnTo>
                <a:lnTo>
                  <a:pt x="1485900" y="1994641"/>
                </a:lnTo>
                <a:lnTo>
                  <a:pt x="1495425" y="2004561"/>
                </a:lnTo>
                <a:lnTo>
                  <a:pt x="1504950" y="2014324"/>
                </a:lnTo>
                <a:lnTo>
                  <a:pt x="1514475" y="2023932"/>
                </a:lnTo>
                <a:lnTo>
                  <a:pt x="1524000" y="2033383"/>
                </a:lnTo>
                <a:lnTo>
                  <a:pt x="1533525" y="2042678"/>
                </a:lnTo>
                <a:lnTo>
                  <a:pt x="1543050" y="2051817"/>
                </a:lnTo>
                <a:lnTo>
                  <a:pt x="1552575" y="2060799"/>
                </a:lnTo>
                <a:lnTo>
                  <a:pt x="1562100" y="2069625"/>
                </a:lnTo>
                <a:lnTo>
                  <a:pt x="1571625" y="2078295"/>
                </a:lnTo>
                <a:lnTo>
                  <a:pt x="1581150" y="2086809"/>
                </a:lnTo>
                <a:lnTo>
                  <a:pt x="1590675" y="2095167"/>
                </a:lnTo>
                <a:lnTo>
                  <a:pt x="1600200" y="2103368"/>
                </a:lnTo>
                <a:lnTo>
                  <a:pt x="1609725" y="2111414"/>
                </a:lnTo>
                <a:lnTo>
                  <a:pt x="1619250" y="2119303"/>
                </a:lnTo>
                <a:lnTo>
                  <a:pt x="1628775" y="2127035"/>
                </a:lnTo>
                <a:lnTo>
                  <a:pt x="1638300" y="2134612"/>
                </a:lnTo>
                <a:lnTo>
                  <a:pt x="1647825" y="2142032"/>
                </a:lnTo>
                <a:lnTo>
                  <a:pt x="1657350" y="2149296"/>
                </a:lnTo>
                <a:lnTo>
                  <a:pt x="1666875" y="2156404"/>
                </a:lnTo>
                <a:lnTo>
                  <a:pt x="1676400" y="2163356"/>
                </a:lnTo>
                <a:lnTo>
                  <a:pt x="1685925" y="2170152"/>
                </a:lnTo>
                <a:lnTo>
                  <a:pt x="1695450" y="2176791"/>
                </a:lnTo>
                <a:lnTo>
                  <a:pt x="1704975" y="2183274"/>
                </a:lnTo>
                <a:lnTo>
                  <a:pt x="1714500" y="2189601"/>
                </a:lnTo>
                <a:lnTo>
                  <a:pt x="1724025" y="2195771"/>
                </a:lnTo>
                <a:lnTo>
                  <a:pt x="1733550" y="2201786"/>
                </a:lnTo>
                <a:lnTo>
                  <a:pt x="1743075" y="2207644"/>
                </a:lnTo>
                <a:lnTo>
                  <a:pt x="1752600" y="2213346"/>
                </a:lnTo>
                <a:lnTo>
                  <a:pt x="1762125" y="2218892"/>
                </a:lnTo>
                <a:lnTo>
                  <a:pt x="1771650" y="2224281"/>
                </a:lnTo>
                <a:lnTo>
                  <a:pt x="1781175" y="2229514"/>
                </a:lnTo>
                <a:lnTo>
                  <a:pt x="1790700" y="2234591"/>
                </a:lnTo>
                <a:lnTo>
                  <a:pt x="1800225" y="2239512"/>
                </a:lnTo>
                <a:lnTo>
                  <a:pt x="1809750" y="2244277"/>
                </a:lnTo>
                <a:lnTo>
                  <a:pt x="1819275" y="2248885"/>
                </a:lnTo>
                <a:lnTo>
                  <a:pt x="1828800" y="2253338"/>
                </a:lnTo>
                <a:lnTo>
                  <a:pt x="1838325" y="2257634"/>
                </a:lnTo>
                <a:lnTo>
                  <a:pt x="1847850" y="2261773"/>
                </a:lnTo>
                <a:lnTo>
                  <a:pt x="1857375" y="2265757"/>
                </a:lnTo>
                <a:lnTo>
                  <a:pt x="1866900" y="2269584"/>
                </a:lnTo>
                <a:lnTo>
                  <a:pt x="1876425" y="2273255"/>
                </a:lnTo>
                <a:lnTo>
                  <a:pt x="1885950" y="2276770"/>
                </a:lnTo>
                <a:lnTo>
                  <a:pt x="1895475" y="2280129"/>
                </a:lnTo>
                <a:lnTo>
                  <a:pt x="1905000" y="2283331"/>
                </a:lnTo>
                <a:lnTo>
                  <a:pt x="1914525" y="2286378"/>
                </a:lnTo>
                <a:lnTo>
                  <a:pt x="1924050" y="2289268"/>
                </a:lnTo>
                <a:lnTo>
                  <a:pt x="1933575" y="2292002"/>
                </a:lnTo>
                <a:lnTo>
                  <a:pt x="1943100" y="2294579"/>
                </a:lnTo>
                <a:lnTo>
                  <a:pt x="1952625" y="2297000"/>
                </a:lnTo>
                <a:lnTo>
                  <a:pt x="1962150" y="2299266"/>
                </a:lnTo>
                <a:lnTo>
                  <a:pt x="1971675" y="2301375"/>
                </a:lnTo>
                <a:lnTo>
                  <a:pt x="1981200" y="2303327"/>
                </a:lnTo>
                <a:lnTo>
                  <a:pt x="1990725" y="2305124"/>
                </a:lnTo>
                <a:lnTo>
                  <a:pt x="2000250" y="2306764"/>
                </a:lnTo>
                <a:lnTo>
                  <a:pt x="2009775" y="2308248"/>
                </a:lnTo>
                <a:lnTo>
                  <a:pt x="2019300" y="2309576"/>
                </a:lnTo>
                <a:lnTo>
                  <a:pt x="2028825" y="2310748"/>
                </a:lnTo>
                <a:lnTo>
                  <a:pt x="2038350" y="2311763"/>
                </a:lnTo>
                <a:lnTo>
                  <a:pt x="2047875" y="2312622"/>
                </a:lnTo>
                <a:lnTo>
                  <a:pt x="2057400" y="2313325"/>
                </a:lnTo>
                <a:lnTo>
                  <a:pt x="2066925" y="2313872"/>
                </a:lnTo>
                <a:lnTo>
                  <a:pt x="2076450" y="2314263"/>
                </a:lnTo>
                <a:lnTo>
                  <a:pt x="2085975" y="2314497"/>
                </a:lnTo>
                <a:lnTo>
                  <a:pt x="2095500" y="2314575"/>
                </a:lnTo>
                <a:lnTo>
                  <a:pt x="2105025" y="2314497"/>
                </a:lnTo>
                <a:lnTo>
                  <a:pt x="2114550" y="2314263"/>
                </a:lnTo>
                <a:lnTo>
                  <a:pt x="2124075" y="2313872"/>
                </a:lnTo>
                <a:lnTo>
                  <a:pt x="2133600" y="2313325"/>
                </a:lnTo>
                <a:lnTo>
                  <a:pt x="2143125" y="2312622"/>
                </a:lnTo>
                <a:lnTo>
                  <a:pt x="2152650" y="2311763"/>
                </a:lnTo>
                <a:lnTo>
                  <a:pt x="2162175" y="2310748"/>
                </a:lnTo>
                <a:lnTo>
                  <a:pt x="2171700" y="2309576"/>
                </a:lnTo>
                <a:lnTo>
                  <a:pt x="2181225" y="2308248"/>
                </a:lnTo>
                <a:lnTo>
                  <a:pt x="2190750" y="2306764"/>
                </a:lnTo>
                <a:lnTo>
                  <a:pt x="2200275" y="2305124"/>
                </a:lnTo>
                <a:lnTo>
                  <a:pt x="2209800" y="2303327"/>
                </a:lnTo>
                <a:lnTo>
                  <a:pt x="2219325" y="2301375"/>
                </a:lnTo>
                <a:lnTo>
                  <a:pt x="2228850" y="2299266"/>
                </a:lnTo>
                <a:lnTo>
                  <a:pt x="2238375" y="2297000"/>
                </a:lnTo>
                <a:lnTo>
                  <a:pt x="2247900" y="2294579"/>
                </a:lnTo>
                <a:lnTo>
                  <a:pt x="2257425" y="2292002"/>
                </a:lnTo>
                <a:lnTo>
                  <a:pt x="2266950" y="2289268"/>
                </a:lnTo>
                <a:lnTo>
                  <a:pt x="2276475" y="2286378"/>
                </a:lnTo>
                <a:lnTo>
                  <a:pt x="2286000" y="2283331"/>
                </a:lnTo>
                <a:lnTo>
                  <a:pt x="2295525" y="2280129"/>
                </a:lnTo>
                <a:lnTo>
                  <a:pt x="2305050" y="2276770"/>
                </a:lnTo>
                <a:lnTo>
                  <a:pt x="2314575" y="2273255"/>
                </a:lnTo>
                <a:lnTo>
                  <a:pt x="2324100" y="2269584"/>
                </a:lnTo>
                <a:lnTo>
                  <a:pt x="2333625" y="2265757"/>
                </a:lnTo>
                <a:lnTo>
                  <a:pt x="2343150" y="2261773"/>
                </a:lnTo>
                <a:lnTo>
                  <a:pt x="2352675" y="2257634"/>
                </a:lnTo>
                <a:lnTo>
                  <a:pt x="2362200" y="2253338"/>
                </a:lnTo>
                <a:lnTo>
                  <a:pt x="2371725" y="2248885"/>
                </a:lnTo>
                <a:lnTo>
                  <a:pt x="2381250" y="2244277"/>
                </a:lnTo>
                <a:lnTo>
                  <a:pt x="2390775" y="2239512"/>
                </a:lnTo>
                <a:lnTo>
                  <a:pt x="2400300" y="2234591"/>
                </a:lnTo>
                <a:lnTo>
                  <a:pt x="2409825" y="2229514"/>
                </a:lnTo>
                <a:lnTo>
                  <a:pt x="2419350" y="2224281"/>
                </a:lnTo>
                <a:lnTo>
                  <a:pt x="2428875" y="2218892"/>
                </a:lnTo>
                <a:lnTo>
                  <a:pt x="2438400" y="2213346"/>
                </a:lnTo>
                <a:lnTo>
                  <a:pt x="2447925" y="2207644"/>
                </a:lnTo>
                <a:lnTo>
                  <a:pt x="2457450" y="2201786"/>
                </a:lnTo>
                <a:lnTo>
                  <a:pt x="2466975" y="2195771"/>
                </a:lnTo>
                <a:lnTo>
                  <a:pt x="2476500" y="2189601"/>
                </a:lnTo>
                <a:lnTo>
                  <a:pt x="2486025" y="2183274"/>
                </a:lnTo>
                <a:lnTo>
                  <a:pt x="2495550" y="2176791"/>
                </a:lnTo>
                <a:lnTo>
                  <a:pt x="2505075" y="2170152"/>
                </a:lnTo>
                <a:lnTo>
                  <a:pt x="2514600" y="2163356"/>
                </a:lnTo>
                <a:lnTo>
                  <a:pt x="2524125" y="2156404"/>
                </a:lnTo>
                <a:lnTo>
                  <a:pt x="2533650" y="2149296"/>
                </a:lnTo>
                <a:lnTo>
                  <a:pt x="2543175" y="2142032"/>
                </a:lnTo>
                <a:lnTo>
                  <a:pt x="2552700" y="2134612"/>
                </a:lnTo>
                <a:lnTo>
                  <a:pt x="2562225" y="2127035"/>
                </a:lnTo>
                <a:lnTo>
                  <a:pt x="2571750" y="2119303"/>
                </a:lnTo>
                <a:lnTo>
                  <a:pt x="2581275" y="2111414"/>
                </a:lnTo>
                <a:lnTo>
                  <a:pt x="2590800" y="2103368"/>
                </a:lnTo>
                <a:lnTo>
                  <a:pt x="2600325" y="2095167"/>
                </a:lnTo>
                <a:lnTo>
                  <a:pt x="2609850" y="2086809"/>
                </a:lnTo>
                <a:lnTo>
                  <a:pt x="2619375" y="2078295"/>
                </a:lnTo>
                <a:lnTo>
                  <a:pt x="2628900" y="2069625"/>
                </a:lnTo>
                <a:lnTo>
                  <a:pt x="2638425" y="2060799"/>
                </a:lnTo>
                <a:lnTo>
                  <a:pt x="2647950" y="2051817"/>
                </a:lnTo>
                <a:lnTo>
                  <a:pt x="2657475" y="2042678"/>
                </a:lnTo>
                <a:lnTo>
                  <a:pt x="2667000" y="2033383"/>
                </a:lnTo>
                <a:lnTo>
                  <a:pt x="2676525" y="2023932"/>
                </a:lnTo>
                <a:lnTo>
                  <a:pt x="2686050" y="2014324"/>
                </a:lnTo>
                <a:lnTo>
                  <a:pt x="2695575" y="2004561"/>
                </a:lnTo>
                <a:lnTo>
                  <a:pt x="2705100" y="1994641"/>
                </a:lnTo>
                <a:lnTo>
                  <a:pt x="2714625" y="1984565"/>
                </a:lnTo>
                <a:lnTo>
                  <a:pt x="2724150" y="1974332"/>
                </a:lnTo>
                <a:lnTo>
                  <a:pt x="2733675" y="1963944"/>
                </a:lnTo>
                <a:lnTo>
                  <a:pt x="2743200" y="1953399"/>
                </a:lnTo>
                <a:lnTo>
                  <a:pt x="2752725" y="1942698"/>
                </a:lnTo>
                <a:lnTo>
                  <a:pt x="2762250" y="1931841"/>
                </a:lnTo>
                <a:lnTo>
                  <a:pt x="2771775" y="1920828"/>
                </a:lnTo>
                <a:lnTo>
                  <a:pt x="2781300" y="1909658"/>
                </a:lnTo>
                <a:lnTo>
                  <a:pt x="2790825" y="1898332"/>
                </a:lnTo>
                <a:lnTo>
                  <a:pt x="2800350" y="1886850"/>
                </a:lnTo>
                <a:lnTo>
                  <a:pt x="2809875" y="1875212"/>
                </a:lnTo>
                <a:lnTo>
                  <a:pt x="2819400" y="1863418"/>
                </a:lnTo>
                <a:lnTo>
                  <a:pt x="2828925" y="1851467"/>
                </a:lnTo>
                <a:lnTo>
                  <a:pt x="2838450" y="1839360"/>
                </a:lnTo>
                <a:lnTo>
                  <a:pt x="2847975" y="1827097"/>
                </a:lnTo>
                <a:lnTo>
                  <a:pt x="2857500" y="1814678"/>
                </a:lnTo>
                <a:lnTo>
                  <a:pt x="2867025" y="1802102"/>
                </a:lnTo>
                <a:lnTo>
                  <a:pt x="2876550" y="1789371"/>
                </a:lnTo>
                <a:lnTo>
                  <a:pt x="2886075" y="1776483"/>
                </a:lnTo>
                <a:lnTo>
                  <a:pt x="2895600" y="1763438"/>
                </a:lnTo>
                <a:lnTo>
                  <a:pt x="2905125" y="1750238"/>
                </a:lnTo>
                <a:lnTo>
                  <a:pt x="2914650" y="1736881"/>
                </a:lnTo>
                <a:lnTo>
                  <a:pt x="2924175" y="1723368"/>
                </a:lnTo>
                <a:lnTo>
                  <a:pt x="2933700" y="1709699"/>
                </a:lnTo>
                <a:lnTo>
                  <a:pt x="2943225" y="1695874"/>
                </a:lnTo>
                <a:lnTo>
                  <a:pt x="2952750" y="1681893"/>
                </a:lnTo>
                <a:lnTo>
                  <a:pt x="2962275" y="1667755"/>
                </a:lnTo>
                <a:lnTo>
                  <a:pt x="2971800" y="1653461"/>
                </a:lnTo>
                <a:lnTo>
                  <a:pt x="2981325" y="1639011"/>
                </a:lnTo>
                <a:lnTo>
                  <a:pt x="2990850" y="1624404"/>
                </a:lnTo>
                <a:lnTo>
                  <a:pt x="3000375" y="1609642"/>
                </a:lnTo>
                <a:lnTo>
                  <a:pt x="3009900" y="1594723"/>
                </a:lnTo>
                <a:lnTo>
                  <a:pt x="3019425" y="1579648"/>
                </a:lnTo>
                <a:lnTo>
                  <a:pt x="3028950" y="1564417"/>
                </a:lnTo>
                <a:lnTo>
                  <a:pt x="3038475" y="1549029"/>
                </a:lnTo>
                <a:lnTo>
                  <a:pt x="3048000" y="1533486"/>
                </a:lnTo>
                <a:lnTo>
                  <a:pt x="3057525" y="1517786"/>
                </a:lnTo>
                <a:lnTo>
                  <a:pt x="3067050" y="1501930"/>
                </a:lnTo>
                <a:lnTo>
                  <a:pt x="3076575" y="1485917"/>
                </a:lnTo>
                <a:lnTo>
                  <a:pt x="3086100" y="1469749"/>
                </a:lnTo>
                <a:lnTo>
                  <a:pt x="3095625" y="1453424"/>
                </a:lnTo>
                <a:lnTo>
                  <a:pt x="3105150" y="1436943"/>
                </a:lnTo>
                <a:lnTo>
                  <a:pt x="3114675" y="1420306"/>
                </a:lnTo>
                <a:lnTo>
                  <a:pt x="3124200" y="1403512"/>
                </a:lnTo>
                <a:lnTo>
                  <a:pt x="3133725" y="1386563"/>
                </a:lnTo>
                <a:lnTo>
                  <a:pt x="3143250" y="1369457"/>
                </a:lnTo>
                <a:lnTo>
                  <a:pt x="3152775" y="1352195"/>
                </a:lnTo>
                <a:lnTo>
                  <a:pt x="3162300" y="1334777"/>
                </a:lnTo>
                <a:lnTo>
                  <a:pt x="3171825" y="1317202"/>
                </a:lnTo>
                <a:lnTo>
                  <a:pt x="3181350" y="1299471"/>
                </a:lnTo>
                <a:lnTo>
                  <a:pt x="3190875" y="1281584"/>
                </a:lnTo>
                <a:lnTo>
                  <a:pt x="3200400" y="1263541"/>
                </a:lnTo>
                <a:lnTo>
                  <a:pt x="3209925" y="1245342"/>
                </a:lnTo>
                <a:lnTo>
                  <a:pt x="3219450" y="1226986"/>
                </a:lnTo>
                <a:lnTo>
                  <a:pt x="3228975" y="1208474"/>
                </a:lnTo>
                <a:lnTo>
                  <a:pt x="3238500" y="1189806"/>
                </a:lnTo>
                <a:lnTo>
                  <a:pt x="3248025" y="1170982"/>
                </a:lnTo>
                <a:lnTo>
                  <a:pt x="3257550" y="1152002"/>
                </a:lnTo>
                <a:lnTo>
                  <a:pt x="3267075" y="1132865"/>
                </a:lnTo>
                <a:lnTo>
                  <a:pt x="3276600" y="1113572"/>
                </a:lnTo>
                <a:lnTo>
                  <a:pt x="3286125" y="1094123"/>
                </a:lnTo>
                <a:lnTo>
                  <a:pt x="3295650" y="1074518"/>
                </a:lnTo>
                <a:lnTo>
                  <a:pt x="3305175" y="1054756"/>
                </a:lnTo>
                <a:lnTo>
                  <a:pt x="3314700" y="1034838"/>
                </a:lnTo>
                <a:lnTo>
                  <a:pt x="3324225" y="1014764"/>
                </a:lnTo>
                <a:lnTo>
                  <a:pt x="3333750" y="994534"/>
                </a:lnTo>
                <a:lnTo>
                  <a:pt x="3343275" y="974148"/>
                </a:lnTo>
                <a:lnTo>
                  <a:pt x="3352800" y="953605"/>
                </a:lnTo>
                <a:lnTo>
                  <a:pt x="3362325" y="932906"/>
                </a:lnTo>
                <a:lnTo>
                  <a:pt x="3371850" y="912051"/>
                </a:lnTo>
                <a:lnTo>
                  <a:pt x="3381375" y="891040"/>
                </a:lnTo>
                <a:lnTo>
                  <a:pt x="3390900" y="869872"/>
                </a:lnTo>
                <a:lnTo>
                  <a:pt x="3400425" y="848548"/>
                </a:lnTo>
                <a:lnTo>
                  <a:pt x="3409950" y="827068"/>
                </a:lnTo>
                <a:lnTo>
                  <a:pt x="3419475" y="805432"/>
                </a:lnTo>
                <a:lnTo>
                  <a:pt x="3429000" y="783640"/>
                </a:lnTo>
                <a:lnTo>
                  <a:pt x="3438525" y="761691"/>
                </a:lnTo>
                <a:lnTo>
                  <a:pt x="3448050" y="739586"/>
                </a:lnTo>
                <a:lnTo>
                  <a:pt x="3457575" y="717325"/>
                </a:lnTo>
                <a:lnTo>
                  <a:pt x="3467100" y="694908"/>
                </a:lnTo>
                <a:lnTo>
                  <a:pt x="3476625" y="672335"/>
                </a:lnTo>
                <a:lnTo>
                  <a:pt x="3486150" y="649605"/>
                </a:lnTo>
                <a:lnTo>
                  <a:pt x="3495675" y="626719"/>
                </a:lnTo>
                <a:lnTo>
                  <a:pt x="3505200" y="603677"/>
                </a:lnTo>
                <a:lnTo>
                  <a:pt x="3514725" y="580479"/>
                </a:lnTo>
                <a:lnTo>
                  <a:pt x="3524250" y="557124"/>
                </a:lnTo>
                <a:lnTo>
                  <a:pt x="3533775" y="533613"/>
                </a:lnTo>
                <a:lnTo>
                  <a:pt x="3543300" y="509946"/>
                </a:lnTo>
                <a:lnTo>
                  <a:pt x="3552825" y="486123"/>
                </a:lnTo>
                <a:lnTo>
                  <a:pt x="3562350" y="462143"/>
                </a:lnTo>
                <a:lnTo>
                  <a:pt x="3571875" y="438008"/>
                </a:lnTo>
                <a:lnTo>
                  <a:pt x="3581400" y="413716"/>
                </a:lnTo>
                <a:lnTo>
                  <a:pt x="3590925" y="389268"/>
                </a:lnTo>
                <a:lnTo>
                  <a:pt x="3600450" y="364664"/>
                </a:lnTo>
                <a:lnTo>
                  <a:pt x="3609975" y="339903"/>
                </a:lnTo>
                <a:lnTo>
                  <a:pt x="3619500" y="314986"/>
                </a:lnTo>
                <a:lnTo>
                  <a:pt x="3629025" y="289913"/>
                </a:lnTo>
                <a:lnTo>
                  <a:pt x="3638550" y="264684"/>
                </a:lnTo>
                <a:lnTo>
                  <a:pt x="3648075" y="239299"/>
                </a:lnTo>
                <a:lnTo>
                  <a:pt x="3657600" y="213757"/>
                </a:lnTo>
                <a:lnTo>
                  <a:pt x="3667125" y="188059"/>
                </a:lnTo>
                <a:lnTo>
                  <a:pt x="3676650" y="162205"/>
                </a:lnTo>
                <a:lnTo>
                  <a:pt x="3686175" y="136195"/>
                </a:lnTo>
                <a:lnTo>
                  <a:pt x="3695700" y="110028"/>
                </a:lnTo>
                <a:lnTo>
                  <a:pt x="3705225" y="83706"/>
                </a:lnTo>
                <a:lnTo>
                  <a:pt x="3714750" y="57227"/>
                </a:lnTo>
                <a:lnTo>
                  <a:pt x="3724275" y="30592"/>
                </a:lnTo>
                <a:lnTo>
                  <a:pt x="3733800" y="3800"/>
                </a:lnTo>
              </a:path>
            </a:pathLst>
          </a:custGeom>
          <a:noFill/>
          <a:ln w="36195">
            <a:solidFill>
              <a:srgbClr val="1678B8"/>
            </a:solidFill>
            <a:prstDash val="solid"/>
          </a:ln>
        </p:spPr>
      </p:sp>
      <p:sp>
        <p:nvSpPr>
          <p:cNvPr id="36" name="point-36">
            <a:extLst>
              <a:ext uri="{FF2B5EF4-FFF2-40B4-BE49-F238E27FC236}">
                <a16:creationId xmlns:a16="http://schemas.microsoft.com/office/drawing/2014/main" id="{C29ABA46-ED54-4846-878A-41A15F799E9C}"/>
              </a:ext>
            </a:extLst>
          </p:cNvPr>
          <p:cNvSpPr>
            <a:spLocks noGrp="1"/>
          </p:cNvSpPr>
          <p:nvPr/>
        </p:nvSpPr>
        <p:spPr>
          <a:xfrm>
            <a:off x="3162300" y="5095875"/>
            <a:ext cx="95250" cy="95250"/>
          </a:xfrm>
          <a:prstGeom prst="ellipse">
            <a:avLst/>
          </a:prstGeom>
          <a:solidFill>
            <a:srgbClr val="1678B8"/>
          </a:solidFill>
          <a:ln w="19050">
            <a:solidFill>
              <a:srgbClr val="1678B8"/>
            </a:solidFill>
          </a:ln>
        </p:spPr>
      </p:sp>
      <p:sp>
        <p:nvSpPr>
          <p:cNvPr id="37" name="text-37">
            <a:extLst>
              <a:ext uri="{FF2B5EF4-FFF2-40B4-BE49-F238E27FC236}">
                <a16:creationId xmlns:a16="http://schemas.microsoft.com/office/drawing/2014/main" id="{F3D781CD-E9F0-4285-9079-23A0F90E9874}"/>
              </a:ext>
            </a:extLst>
          </p:cNvPr>
          <p:cNvSpPr>
            <a:spLocks noGrp="1"/>
          </p:cNvSpPr>
          <p:nvPr/>
        </p:nvSpPr>
        <p:spPr>
          <a:xfrm>
            <a:off x="3314700" y="4848225"/>
            <a:ext cx="1238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18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pPr>
            <a:r>
              <a:rPr sz="18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rPr>
              <a:t>S</a:t>
            </a:r>
          </a:p>
        </p:txBody>
      </p:sp>
      <p:sp>
        <p:nvSpPr>
          <p:cNvPr id="38" name="point-38">
            <a:extLst>
              <a:ext uri="{FF2B5EF4-FFF2-40B4-BE49-F238E27FC236}">
                <a16:creationId xmlns:a16="http://schemas.microsoft.com/office/drawing/2014/main" id="{534AE214-AD6C-46C9-80F6-B5B142F18935}"/>
              </a:ext>
            </a:extLst>
          </p:cNvPr>
          <p:cNvSpPr>
            <a:spLocks noGrp="1"/>
          </p:cNvSpPr>
          <p:nvPr/>
        </p:nvSpPr>
        <p:spPr>
          <a:xfrm>
            <a:off x="3761014" y="4787265"/>
            <a:ext cx="95250" cy="95250"/>
          </a:xfrm>
          <a:prstGeom prst="ellipse">
            <a:avLst/>
          </a:prstGeom>
          <a:solidFill>
            <a:srgbClr val="1678B8"/>
          </a:solidFill>
          <a:ln w="19050">
            <a:solidFill>
              <a:srgbClr val="1678B8"/>
            </a:solidFill>
          </a:ln>
        </p:spPr>
      </p:sp>
      <p:sp>
        <p:nvSpPr>
          <p:cNvPr id="39" name="text-39">
            <a:extLst>
              <a:ext uri="{FF2B5EF4-FFF2-40B4-BE49-F238E27FC236}">
                <a16:creationId xmlns:a16="http://schemas.microsoft.com/office/drawing/2014/main" id="{6C93862D-AC0F-4B5D-9CDF-CC4CE77FAD78}"/>
              </a:ext>
            </a:extLst>
          </p:cNvPr>
          <p:cNvSpPr>
            <a:spLocks noGrp="1"/>
          </p:cNvSpPr>
          <p:nvPr/>
        </p:nvSpPr>
        <p:spPr>
          <a:xfrm>
            <a:off x="3913414" y="4539615"/>
            <a:ext cx="1238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18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pPr>
            <a:r>
              <a:rPr sz="18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rPr>
              <a:t>P</a:t>
            </a:r>
          </a:p>
        </p:txBody>
      </p:sp>
      <p:sp>
        <p:nvSpPr>
          <p:cNvPr id="40" name="text-40">
            <a:extLst>
              <a:ext uri="{FF2B5EF4-FFF2-40B4-BE49-F238E27FC236}">
                <a16:creationId xmlns:a16="http://schemas.microsoft.com/office/drawing/2014/main" id="{F65E9350-FCB2-4672-B5BE-60E80F50F7A6}"/>
              </a:ext>
            </a:extLst>
          </p:cNvPr>
          <p:cNvSpPr>
            <a:spLocks noGrp="1"/>
          </p:cNvSpPr>
          <p:nvPr/>
        </p:nvSpPr>
        <p:spPr>
          <a:xfrm>
            <a:off x="6105525" y="1571625"/>
            <a:ext cx="536257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32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Beschreibt möglichst genau, was ihr seht.</a:t>
            </a:r>
          </a:p>
        </p:txBody>
      </p:sp>
      <p:sp>
        <p:nvSpPr>
          <p:cNvPr id="41" name="text-41">
            <a:extLst>
              <a:ext uri="{FF2B5EF4-FFF2-40B4-BE49-F238E27FC236}">
                <a16:creationId xmlns:a16="http://schemas.microsoft.com/office/drawing/2014/main" id="{2595E1AD-816C-4115-AFA2-E6FE59B68436}"/>
              </a:ext>
            </a:extLst>
          </p:cNvPr>
          <p:cNvSpPr>
            <a:spLocks noGrp="1"/>
          </p:cNvSpPr>
          <p:nvPr/>
        </p:nvSpPr>
        <p:spPr>
          <a:xfrm>
            <a:off x="6105525" y="2476500"/>
            <a:ext cx="381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1678B8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550" b="1">
                <a:solidFill>
                  <a:srgbClr val="1678B8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678B8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42" name="text-42">
            <a:extLst>
              <a:ext uri="{FF2B5EF4-FFF2-40B4-BE49-F238E27FC236}">
                <a16:creationId xmlns:a16="http://schemas.microsoft.com/office/drawing/2014/main" id="{BF87D5AF-BE4A-4DB7-A898-A354281BCC68}"/>
              </a:ext>
            </a:extLst>
          </p:cNvPr>
          <p:cNvSpPr>
            <a:spLocks noGrp="1"/>
          </p:cNvSpPr>
          <p:nvPr/>
        </p:nvSpPr>
        <p:spPr>
          <a:xfrm>
            <a:off x="6686550" y="2505075"/>
            <a:ext cx="4781550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75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Was verändert sich?</a:t>
            </a:r>
          </a:p>
          <a:p>
            <a:pPr algn="l">
              <a:defRPr sz="2175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Was bleibt gleich?</a:t>
            </a:r>
          </a:p>
        </p:txBody>
      </p:sp>
      <p:sp>
        <p:nvSpPr>
          <p:cNvPr id="43" name="text-43">
            <a:extLst>
              <a:ext uri="{FF2B5EF4-FFF2-40B4-BE49-F238E27FC236}">
                <a16:creationId xmlns:a16="http://schemas.microsoft.com/office/drawing/2014/main" id="{B7403F25-BB38-400B-8ABF-3EA642B8C81C}"/>
              </a:ext>
            </a:extLst>
          </p:cNvPr>
          <p:cNvSpPr>
            <a:spLocks noGrp="1"/>
          </p:cNvSpPr>
          <p:nvPr/>
        </p:nvSpPr>
        <p:spPr>
          <a:xfrm>
            <a:off x="6105525" y="3429000"/>
            <a:ext cx="381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1678B8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550" b="1">
                <a:solidFill>
                  <a:srgbClr val="1678B8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678B8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44" name="text-44">
            <a:extLst>
              <a:ext uri="{FF2B5EF4-FFF2-40B4-BE49-F238E27FC236}">
                <a16:creationId xmlns:a16="http://schemas.microsoft.com/office/drawing/2014/main" id="{C3B323E7-62D5-4615-8CAC-D59CB40A9AFD}"/>
              </a:ext>
            </a:extLst>
          </p:cNvPr>
          <p:cNvSpPr>
            <a:spLocks noGrp="1"/>
          </p:cNvSpPr>
          <p:nvPr/>
        </p:nvSpPr>
        <p:spPr>
          <a:xfrm>
            <a:off x="6686550" y="3457575"/>
            <a:ext cx="4781550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75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Welche Koordinate verändert sich?</a:t>
            </a:r>
          </a:p>
        </p:txBody>
      </p:sp>
      <p:sp>
        <p:nvSpPr>
          <p:cNvPr id="45" name="text-45">
            <a:extLst>
              <a:ext uri="{FF2B5EF4-FFF2-40B4-BE49-F238E27FC236}">
                <a16:creationId xmlns:a16="http://schemas.microsoft.com/office/drawing/2014/main" id="{A0064083-1B8E-45C4-BBFE-E7ADE5FFAAE0}"/>
              </a:ext>
            </a:extLst>
          </p:cNvPr>
          <p:cNvSpPr>
            <a:spLocks noGrp="1"/>
          </p:cNvSpPr>
          <p:nvPr/>
        </p:nvSpPr>
        <p:spPr>
          <a:xfrm>
            <a:off x="6105525" y="4257675"/>
            <a:ext cx="381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1678B8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550" b="1">
                <a:solidFill>
                  <a:srgbClr val="1678B8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678B8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46" name="text-46">
            <a:extLst>
              <a:ext uri="{FF2B5EF4-FFF2-40B4-BE49-F238E27FC236}">
                <a16:creationId xmlns:a16="http://schemas.microsoft.com/office/drawing/2014/main" id="{B7616EE4-423B-4FAA-9BF5-E897C9F48DFA}"/>
              </a:ext>
            </a:extLst>
          </p:cNvPr>
          <p:cNvSpPr>
            <a:spLocks noGrp="1"/>
          </p:cNvSpPr>
          <p:nvPr/>
        </p:nvSpPr>
        <p:spPr>
          <a:xfrm>
            <a:off x="6686550" y="4286250"/>
            <a:ext cx="4781550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75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Welche Änderung im Term passt dazu?</a:t>
            </a:r>
          </a:p>
        </p:txBody>
      </p:sp>
      <p:sp>
        <p:nvSpPr>
          <p:cNvPr id="47" name="text-47">
            <a:extLst>
              <a:ext uri="{FF2B5EF4-FFF2-40B4-BE49-F238E27FC236}">
                <a16:creationId xmlns:a16="http://schemas.microsoft.com/office/drawing/2014/main" id="{66C04532-2949-4347-85CA-BFEF904BEDF9}"/>
              </a:ext>
            </a:extLst>
          </p:cNvPr>
          <p:cNvSpPr>
            <a:spLocks noGrp="1"/>
          </p:cNvSpPr>
          <p:nvPr/>
        </p:nvSpPr>
        <p:spPr>
          <a:xfrm>
            <a:off x="6105525" y="5210175"/>
            <a:ext cx="381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1678B8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550" b="1">
                <a:solidFill>
                  <a:srgbClr val="1678B8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678B8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48" name="text-48">
            <a:extLst>
              <a:ext uri="{FF2B5EF4-FFF2-40B4-BE49-F238E27FC236}">
                <a16:creationId xmlns:a16="http://schemas.microsoft.com/office/drawing/2014/main" id="{E1EA4841-024F-4545-9957-2DC57E075325}"/>
              </a:ext>
            </a:extLst>
          </p:cNvPr>
          <p:cNvSpPr>
            <a:spLocks noGrp="1"/>
          </p:cNvSpPr>
          <p:nvPr/>
        </p:nvSpPr>
        <p:spPr>
          <a:xfrm>
            <a:off x="6686550" y="5238750"/>
            <a:ext cx="4781550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75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Was erwartet ihr als Nächstes?</a:t>
            </a:r>
          </a:p>
          <a:p>
            <a:pPr algn="l">
              <a:defRPr sz="2175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Begründet eure Vermutung.</a:t>
            </a:r>
          </a:p>
        </p:txBody>
      </p:sp>
    </p:spTree>
    <p:extLst>
      <p:ext uri="{BB962C8B-B14F-4D97-AF65-F5344CB8AC3E}">
        <p14:creationId xmlns:p14="http://schemas.microsoft.com/office/powerpoint/2010/main" val="745940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49">
            <a:extLst>
              <a:ext uri="{FF2B5EF4-FFF2-40B4-BE49-F238E27FC236}">
                <a16:creationId xmlns:a16="http://schemas.microsoft.com/office/drawing/2014/main" id="{A5F29868-A1D7-4DA3-BA35-295ED80828F2}"/>
              </a:ext>
            </a:extLst>
          </p:cNvPr>
          <p:cNvSpPr>
            <a:spLocks noGrp="1"/>
          </p:cNvSpPr>
          <p:nvPr/>
        </p:nvSpPr>
        <p:spPr>
          <a:xfrm>
            <a:off x="723900" y="428625"/>
            <a:ext cx="9144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34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3450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Der Parameter d</a:t>
            </a:r>
          </a:p>
        </p:txBody>
      </p:sp>
      <p:sp>
        <p:nvSpPr>
          <p:cNvPr id="2" name="text-50">
            <a:extLst>
              <a:ext uri="{FF2B5EF4-FFF2-40B4-BE49-F238E27FC236}">
                <a16:creationId xmlns:a16="http://schemas.microsoft.com/office/drawing/2014/main" id="{850FA974-0451-4BAB-8D64-4B1DDDECCF3B}"/>
              </a:ext>
            </a:extLst>
          </p:cNvPr>
          <p:cNvSpPr>
            <a:spLocks noGrp="1"/>
          </p:cNvSpPr>
          <p:nvPr/>
        </p:nvSpPr>
        <p:spPr>
          <a:xfrm>
            <a:off x="9810750" y="647700"/>
            <a:ext cx="16573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7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7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72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Beobachten</a:t>
            </a:r>
          </a:p>
        </p:txBody>
      </p:sp>
      <p:sp>
        <p:nvSpPr>
          <p:cNvPr id="3" name="line-51">
            <a:extLst>
              <a:ext uri="{FF2B5EF4-FFF2-40B4-BE49-F238E27FC236}">
                <a16:creationId xmlns:a16="http://schemas.microsoft.com/office/drawing/2014/main" id="{2AB1CBBE-6101-48EE-9E93-60E5806EF37E}"/>
              </a:ext>
            </a:extLst>
          </p:cNvPr>
          <p:cNvSpPr>
            <a:spLocks noGrp="1"/>
          </p:cNvSpPr>
          <p:nvPr/>
        </p:nvSpPr>
        <p:spPr>
          <a:xfrm>
            <a:off x="723900" y="1200150"/>
            <a:ext cx="10744200" cy="953"/>
          </a:xfrm>
          <a:custGeom>
            <a:avLst/>
            <a:gdLst/>
            <a:ahLst/>
            <a:cxnLst/>
            <a:rect l="0" t="0" r="0" b="0"/>
            <a:pathLst>
              <a:path w="10744200" h="953">
                <a:moveTo>
                  <a:pt x="0" y="0"/>
                </a:moveTo>
                <a:lnTo>
                  <a:pt x="10744200" y="0"/>
                </a:lnTo>
              </a:path>
            </a:pathLst>
          </a:custGeom>
          <a:noFill/>
          <a:ln w="14288">
            <a:solidFill>
              <a:srgbClr val="E3EAF0"/>
            </a:solidFill>
            <a:prstDash val="solid"/>
          </a:ln>
        </p:spPr>
      </p:sp>
      <p:sp>
        <p:nvSpPr>
          <p:cNvPr id="5" name="text-52">
            <a:extLst>
              <a:ext uri="{FF2B5EF4-FFF2-40B4-BE49-F238E27FC236}">
                <a16:creationId xmlns:a16="http://schemas.microsoft.com/office/drawing/2014/main" id="{E10CD92E-6BC2-4DF0-AC9A-3B0A05624405}"/>
              </a:ext>
            </a:extLst>
          </p:cNvPr>
          <p:cNvSpPr>
            <a:spLocks noGrp="1"/>
          </p:cNvSpPr>
          <p:nvPr/>
        </p:nvSpPr>
        <p:spPr>
          <a:xfrm>
            <a:off x="9953625" y="2009775"/>
            <a:ext cx="15144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02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Was bewegt</a:t>
            </a:r>
          </a:p>
          <a:p>
            <a:pPr algn="l">
              <a:defRPr sz="202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sich?</a:t>
            </a:r>
          </a:p>
        </p:txBody>
      </p:sp>
      <p:sp>
        <p:nvSpPr>
          <p:cNvPr id="6" name="text-53">
            <a:extLst>
              <a:ext uri="{FF2B5EF4-FFF2-40B4-BE49-F238E27FC236}">
                <a16:creationId xmlns:a16="http://schemas.microsoft.com/office/drawing/2014/main" id="{D5B52908-BEFB-4D09-A216-BBB62E7E0680}"/>
              </a:ext>
            </a:extLst>
          </p:cNvPr>
          <p:cNvSpPr>
            <a:spLocks noGrp="1"/>
          </p:cNvSpPr>
          <p:nvPr/>
        </p:nvSpPr>
        <p:spPr>
          <a:xfrm>
            <a:off x="9953625" y="3524250"/>
            <a:ext cx="1514475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025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Welche</a:t>
            </a:r>
          </a:p>
          <a:p>
            <a:pPr algn="l">
              <a:defRPr sz="2025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Koordinate?</a:t>
            </a:r>
          </a:p>
        </p:txBody>
      </p:sp>
      <p:sp>
        <p:nvSpPr>
          <p:cNvPr id="7" name="text-54">
            <a:extLst>
              <a:ext uri="{FF2B5EF4-FFF2-40B4-BE49-F238E27FC236}">
                <a16:creationId xmlns:a16="http://schemas.microsoft.com/office/drawing/2014/main" id="{A7B02028-7D9A-4814-AB48-3B5E1F4124B8}"/>
              </a:ext>
            </a:extLst>
          </p:cNvPr>
          <p:cNvSpPr>
            <a:spLocks noGrp="1"/>
          </p:cNvSpPr>
          <p:nvPr/>
        </p:nvSpPr>
        <p:spPr>
          <a:xfrm>
            <a:off x="9953625" y="5010150"/>
            <a:ext cx="15144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195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Was kommt</a:t>
            </a:r>
          </a:p>
          <a:p>
            <a:pPr algn="l">
              <a:defRPr sz="195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als Nächstes?</a:t>
            </a:r>
          </a:p>
        </p:txBody>
      </p:sp>
      <p:pic>
        <p:nvPicPr>
          <p:cNvPr id="9" name="Clip_Verschiebung_y">
            <a:hlinkClick action="ppaction://media"/>
            <a:extLst>
              <a:ext uri="{FF2B5EF4-FFF2-40B4-BE49-F238E27FC236}">
                <a16:creationId xmlns:a16="http://schemas.microsoft.com/office/drawing/2014/main" id="{7E69B98B-5B2D-E33E-676F-AA52E6F7D2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2450" y="1323975"/>
            <a:ext cx="9239250" cy="519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34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55">
            <a:extLst>
              <a:ext uri="{FF2B5EF4-FFF2-40B4-BE49-F238E27FC236}">
                <a16:creationId xmlns:a16="http://schemas.microsoft.com/office/drawing/2014/main" id="{8784B5E3-CCE6-44CC-BCD4-C2B8A840B0DE}"/>
              </a:ext>
            </a:extLst>
          </p:cNvPr>
          <p:cNvSpPr>
            <a:spLocks noGrp="1"/>
          </p:cNvSpPr>
          <p:nvPr/>
        </p:nvSpPr>
        <p:spPr>
          <a:xfrm>
            <a:off x="723900" y="428625"/>
            <a:ext cx="9144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34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3450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Der Parameter c</a:t>
            </a:r>
          </a:p>
        </p:txBody>
      </p:sp>
      <p:sp>
        <p:nvSpPr>
          <p:cNvPr id="2" name="text-56">
            <a:extLst>
              <a:ext uri="{FF2B5EF4-FFF2-40B4-BE49-F238E27FC236}">
                <a16:creationId xmlns:a16="http://schemas.microsoft.com/office/drawing/2014/main" id="{F94A892D-7466-4845-A263-5F7B03F91BB4}"/>
              </a:ext>
            </a:extLst>
          </p:cNvPr>
          <p:cNvSpPr>
            <a:spLocks noGrp="1"/>
          </p:cNvSpPr>
          <p:nvPr/>
        </p:nvSpPr>
        <p:spPr>
          <a:xfrm>
            <a:off x="9810750" y="647700"/>
            <a:ext cx="16573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7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7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72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Beobachten</a:t>
            </a:r>
          </a:p>
        </p:txBody>
      </p:sp>
      <p:sp>
        <p:nvSpPr>
          <p:cNvPr id="3" name="line-57">
            <a:extLst>
              <a:ext uri="{FF2B5EF4-FFF2-40B4-BE49-F238E27FC236}">
                <a16:creationId xmlns:a16="http://schemas.microsoft.com/office/drawing/2014/main" id="{99298537-32CF-4D1B-BDD5-9893164B7466}"/>
              </a:ext>
            </a:extLst>
          </p:cNvPr>
          <p:cNvSpPr>
            <a:spLocks noGrp="1"/>
          </p:cNvSpPr>
          <p:nvPr/>
        </p:nvSpPr>
        <p:spPr>
          <a:xfrm>
            <a:off x="723900" y="1200150"/>
            <a:ext cx="10744200" cy="953"/>
          </a:xfrm>
          <a:custGeom>
            <a:avLst/>
            <a:gdLst/>
            <a:ahLst/>
            <a:cxnLst/>
            <a:rect l="0" t="0" r="0" b="0"/>
            <a:pathLst>
              <a:path w="10744200" h="953">
                <a:moveTo>
                  <a:pt x="0" y="0"/>
                </a:moveTo>
                <a:lnTo>
                  <a:pt x="10744200" y="0"/>
                </a:lnTo>
              </a:path>
            </a:pathLst>
          </a:custGeom>
          <a:noFill/>
          <a:ln w="14288">
            <a:solidFill>
              <a:srgbClr val="E3EAF0"/>
            </a:solidFill>
            <a:prstDash val="solid"/>
          </a:ln>
        </p:spPr>
      </p:sp>
      <p:sp>
        <p:nvSpPr>
          <p:cNvPr id="5" name="text-58">
            <a:extLst>
              <a:ext uri="{FF2B5EF4-FFF2-40B4-BE49-F238E27FC236}">
                <a16:creationId xmlns:a16="http://schemas.microsoft.com/office/drawing/2014/main" id="{79FE9A0A-7743-499E-B3F4-035FDAC04B8F}"/>
              </a:ext>
            </a:extLst>
          </p:cNvPr>
          <p:cNvSpPr>
            <a:spLocks noGrp="1"/>
          </p:cNvSpPr>
          <p:nvPr/>
        </p:nvSpPr>
        <p:spPr>
          <a:xfrm>
            <a:off x="9953625" y="2009775"/>
            <a:ext cx="15144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02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Was bewegt</a:t>
            </a:r>
          </a:p>
          <a:p>
            <a:pPr algn="l">
              <a:defRPr sz="202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sich?</a:t>
            </a:r>
          </a:p>
        </p:txBody>
      </p:sp>
      <p:sp>
        <p:nvSpPr>
          <p:cNvPr id="6" name="text-59">
            <a:extLst>
              <a:ext uri="{FF2B5EF4-FFF2-40B4-BE49-F238E27FC236}">
                <a16:creationId xmlns:a16="http://schemas.microsoft.com/office/drawing/2014/main" id="{AD39D212-BA5E-491D-9678-1FB2E6EE084E}"/>
              </a:ext>
            </a:extLst>
          </p:cNvPr>
          <p:cNvSpPr>
            <a:spLocks noGrp="1"/>
          </p:cNvSpPr>
          <p:nvPr/>
        </p:nvSpPr>
        <p:spPr>
          <a:xfrm>
            <a:off x="9953625" y="3524250"/>
            <a:ext cx="1514475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025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Welche</a:t>
            </a:r>
          </a:p>
          <a:p>
            <a:pPr algn="l">
              <a:defRPr sz="2025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Koordinate?</a:t>
            </a:r>
          </a:p>
        </p:txBody>
      </p:sp>
      <p:sp>
        <p:nvSpPr>
          <p:cNvPr id="7" name="text-60">
            <a:extLst>
              <a:ext uri="{FF2B5EF4-FFF2-40B4-BE49-F238E27FC236}">
                <a16:creationId xmlns:a16="http://schemas.microsoft.com/office/drawing/2014/main" id="{F095D691-026B-4274-9FF3-0BE4E27D701D}"/>
              </a:ext>
            </a:extLst>
          </p:cNvPr>
          <p:cNvSpPr>
            <a:spLocks noGrp="1"/>
          </p:cNvSpPr>
          <p:nvPr/>
        </p:nvSpPr>
        <p:spPr>
          <a:xfrm>
            <a:off x="9953625" y="5010150"/>
            <a:ext cx="15144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195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Was kommt</a:t>
            </a:r>
          </a:p>
          <a:p>
            <a:pPr algn="l">
              <a:defRPr sz="195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als Nächstes?</a:t>
            </a:r>
          </a:p>
        </p:txBody>
      </p:sp>
      <p:pic>
        <p:nvPicPr>
          <p:cNvPr id="9" name="Clip_Verschiebung_x">
            <a:hlinkClick action="ppaction://media"/>
            <a:extLst>
              <a:ext uri="{FF2B5EF4-FFF2-40B4-BE49-F238E27FC236}">
                <a16:creationId xmlns:a16="http://schemas.microsoft.com/office/drawing/2014/main" id="{9BEC453A-BF1D-A00D-FA35-0F0E6CBE06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2450" y="1323975"/>
            <a:ext cx="9239250" cy="519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54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-61">
            <a:extLst>
              <a:ext uri="{FF2B5EF4-FFF2-40B4-BE49-F238E27FC236}">
                <a16:creationId xmlns:a16="http://schemas.microsoft.com/office/drawing/2014/main" id="{14B387BB-1540-4973-98F6-B05CB5E440BF}"/>
              </a:ext>
            </a:extLst>
          </p:cNvPr>
          <p:cNvSpPr>
            <a:spLocks noGrp="1"/>
          </p:cNvSpPr>
          <p:nvPr/>
        </p:nvSpPr>
        <p:spPr>
          <a:xfrm>
            <a:off x="723900" y="428625"/>
            <a:ext cx="9144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34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3450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Ein Pluszeichen – zwei Wirkungen</a:t>
            </a:r>
          </a:p>
        </p:txBody>
      </p:sp>
      <p:sp>
        <p:nvSpPr>
          <p:cNvPr id="2" name="text-62">
            <a:extLst>
              <a:ext uri="{FF2B5EF4-FFF2-40B4-BE49-F238E27FC236}">
                <a16:creationId xmlns:a16="http://schemas.microsoft.com/office/drawing/2014/main" id="{2A65EA6B-13A0-4080-9452-6A86248A815A}"/>
              </a:ext>
            </a:extLst>
          </p:cNvPr>
          <p:cNvSpPr>
            <a:spLocks noGrp="1"/>
          </p:cNvSpPr>
          <p:nvPr/>
        </p:nvSpPr>
        <p:spPr>
          <a:xfrm>
            <a:off x="9810750" y="647700"/>
            <a:ext cx="16573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7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7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72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Vergleichen</a:t>
            </a:r>
          </a:p>
        </p:txBody>
      </p:sp>
      <p:sp>
        <p:nvSpPr>
          <p:cNvPr id="3" name="line-63">
            <a:extLst>
              <a:ext uri="{FF2B5EF4-FFF2-40B4-BE49-F238E27FC236}">
                <a16:creationId xmlns:a16="http://schemas.microsoft.com/office/drawing/2014/main" id="{AFAB7B4E-D3C5-4305-96B9-76B2E4BBCCE9}"/>
              </a:ext>
            </a:extLst>
          </p:cNvPr>
          <p:cNvSpPr>
            <a:spLocks noGrp="1"/>
          </p:cNvSpPr>
          <p:nvPr/>
        </p:nvSpPr>
        <p:spPr>
          <a:xfrm>
            <a:off x="723900" y="1200150"/>
            <a:ext cx="10744200" cy="953"/>
          </a:xfrm>
          <a:custGeom>
            <a:avLst/>
            <a:gdLst/>
            <a:ahLst/>
            <a:cxnLst/>
            <a:rect l="0" t="0" r="0" b="0"/>
            <a:pathLst>
              <a:path w="10744200" h="953">
                <a:moveTo>
                  <a:pt x="0" y="0"/>
                </a:moveTo>
                <a:lnTo>
                  <a:pt x="10744200" y="0"/>
                </a:lnTo>
              </a:path>
            </a:pathLst>
          </a:custGeom>
          <a:noFill/>
          <a:ln w="14288">
            <a:solidFill>
              <a:srgbClr val="E3EAF0"/>
            </a:solidFill>
            <a:prstDash val="solid"/>
          </a:ln>
        </p:spPr>
      </p:sp>
      <p:sp>
        <p:nvSpPr>
          <p:cNvPr id="4" name="text-64">
            <a:extLst>
              <a:ext uri="{FF2B5EF4-FFF2-40B4-BE49-F238E27FC236}">
                <a16:creationId xmlns:a16="http://schemas.microsoft.com/office/drawing/2014/main" id="{075F5997-E591-4D28-AEE5-2DD244ADC52D}"/>
              </a:ext>
            </a:extLst>
          </p:cNvPr>
          <p:cNvSpPr>
            <a:spLocks noGrp="1"/>
          </p:cNvSpPr>
          <p:nvPr/>
        </p:nvSpPr>
        <p:spPr>
          <a:xfrm>
            <a:off x="895350" y="1495425"/>
            <a:ext cx="47434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187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87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Außerhalb</a:t>
            </a:r>
          </a:p>
        </p:txBody>
      </p:sp>
      <p:sp>
        <p:nvSpPr>
          <p:cNvPr id="5" name="text-65">
            <a:extLst>
              <a:ext uri="{FF2B5EF4-FFF2-40B4-BE49-F238E27FC236}">
                <a16:creationId xmlns:a16="http://schemas.microsoft.com/office/drawing/2014/main" id="{9A244001-FAC3-4FF7-8D9F-9A0C4B8A646B}"/>
              </a:ext>
            </a:extLst>
          </p:cNvPr>
          <p:cNvSpPr>
            <a:spLocks noGrp="1"/>
          </p:cNvSpPr>
          <p:nvPr/>
        </p:nvSpPr>
        <p:spPr>
          <a:xfrm>
            <a:off x="6619875" y="1495425"/>
            <a:ext cx="48482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187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87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Innerhalb</a:t>
            </a:r>
          </a:p>
        </p:txBody>
      </p:sp>
      <p:sp>
        <p:nvSpPr>
          <p:cNvPr id="6" name="text-66">
            <a:extLst>
              <a:ext uri="{FF2B5EF4-FFF2-40B4-BE49-F238E27FC236}">
                <a16:creationId xmlns:a16="http://schemas.microsoft.com/office/drawing/2014/main" id="{039544FF-5977-456E-B2EA-89125FB558FC}"/>
              </a:ext>
            </a:extLst>
          </p:cNvPr>
          <p:cNvSpPr>
            <a:spLocks noGrp="1"/>
          </p:cNvSpPr>
          <p:nvPr/>
        </p:nvSpPr>
        <p:spPr>
          <a:xfrm>
            <a:off x="895350" y="1952625"/>
            <a:ext cx="48101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3375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pPr>
            <a:r>
              <a:rPr sz="3375" b="0">
                <a:solidFill>
                  <a:srgbClr val="1678B8"/>
                </a:solidFill>
                <a:latin typeface="Cambria Math"/>
                <a:ea typeface="Cambria Math"/>
                <a:cs typeface="Cambria Math"/>
              </a:rPr>
              <a:t>g(x) = x² + 2</a:t>
            </a:r>
          </a:p>
        </p:txBody>
      </p:sp>
      <p:sp>
        <p:nvSpPr>
          <p:cNvPr id="7" name="text-67">
            <a:extLst>
              <a:ext uri="{FF2B5EF4-FFF2-40B4-BE49-F238E27FC236}">
                <a16:creationId xmlns:a16="http://schemas.microsoft.com/office/drawing/2014/main" id="{4F8D40A6-8EA1-46A6-955B-9448754B52C1}"/>
              </a:ext>
            </a:extLst>
          </p:cNvPr>
          <p:cNvSpPr>
            <a:spLocks noGrp="1"/>
          </p:cNvSpPr>
          <p:nvPr/>
        </p:nvSpPr>
        <p:spPr>
          <a:xfrm>
            <a:off x="6619875" y="1952625"/>
            <a:ext cx="48482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3375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pPr>
            <a:r>
              <a:rPr sz="3375" b="0">
                <a:solidFill>
                  <a:srgbClr val="1678B8"/>
                </a:solidFill>
                <a:latin typeface="Cambria Math"/>
                <a:ea typeface="Cambria Math"/>
                <a:cs typeface="Cambria Math"/>
              </a:rPr>
              <a:t>h(x) = (x + 2)²</a:t>
            </a:r>
          </a:p>
        </p:txBody>
      </p:sp>
      <p:sp>
        <p:nvSpPr>
          <p:cNvPr id="8" name="line-68">
            <a:extLst>
              <a:ext uri="{FF2B5EF4-FFF2-40B4-BE49-F238E27FC236}">
                <a16:creationId xmlns:a16="http://schemas.microsoft.com/office/drawing/2014/main" id="{F53E2355-A8B2-4EAF-A03C-CEB98F254128}"/>
              </a:ext>
            </a:extLst>
          </p:cNvPr>
          <p:cNvSpPr>
            <a:spLocks noGrp="1"/>
          </p:cNvSpPr>
          <p:nvPr/>
        </p:nvSpPr>
        <p:spPr>
          <a:xfrm>
            <a:off x="1413102" y="2828925"/>
            <a:ext cx="953" cy="2533650"/>
          </a:xfrm>
          <a:custGeom>
            <a:avLst/>
            <a:gdLst/>
            <a:ahLst/>
            <a:cxnLst/>
            <a:rect l="0" t="0" r="0" b="0"/>
            <a:pathLst>
              <a:path w="953" h="2533650">
                <a:moveTo>
                  <a:pt x="0" y="25336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9" name="line-69">
            <a:extLst>
              <a:ext uri="{FF2B5EF4-FFF2-40B4-BE49-F238E27FC236}">
                <a16:creationId xmlns:a16="http://schemas.microsoft.com/office/drawing/2014/main" id="{03A4E7AC-6D42-4AB5-A8C9-6519D6DCD156}"/>
              </a:ext>
            </a:extLst>
          </p:cNvPr>
          <p:cNvSpPr>
            <a:spLocks noGrp="1"/>
          </p:cNvSpPr>
          <p:nvPr/>
        </p:nvSpPr>
        <p:spPr>
          <a:xfrm>
            <a:off x="2048555" y="2828925"/>
            <a:ext cx="953" cy="2533650"/>
          </a:xfrm>
          <a:custGeom>
            <a:avLst/>
            <a:gdLst/>
            <a:ahLst/>
            <a:cxnLst/>
            <a:rect l="0" t="0" r="0" b="0"/>
            <a:pathLst>
              <a:path w="953" h="2533650">
                <a:moveTo>
                  <a:pt x="0" y="25336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0" name="line-70">
            <a:extLst>
              <a:ext uri="{FF2B5EF4-FFF2-40B4-BE49-F238E27FC236}">
                <a16:creationId xmlns:a16="http://schemas.microsoft.com/office/drawing/2014/main" id="{AB37930B-9792-47C1-BF24-1D8B27FCCF11}"/>
              </a:ext>
            </a:extLst>
          </p:cNvPr>
          <p:cNvSpPr>
            <a:spLocks noGrp="1"/>
          </p:cNvSpPr>
          <p:nvPr/>
        </p:nvSpPr>
        <p:spPr>
          <a:xfrm>
            <a:off x="2684009" y="2828925"/>
            <a:ext cx="953" cy="2533650"/>
          </a:xfrm>
          <a:custGeom>
            <a:avLst/>
            <a:gdLst/>
            <a:ahLst/>
            <a:cxnLst/>
            <a:rect l="0" t="0" r="0" b="0"/>
            <a:pathLst>
              <a:path w="953" h="2533650">
                <a:moveTo>
                  <a:pt x="0" y="25336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1" name="line-71">
            <a:extLst>
              <a:ext uri="{FF2B5EF4-FFF2-40B4-BE49-F238E27FC236}">
                <a16:creationId xmlns:a16="http://schemas.microsoft.com/office/drawing/2014/main" id="{7872F636-BAAB-4246-9F75-122411FA9232}"/>
              </a:ext>
            </a:extLst>
          </p:cNvPr>
          <p:cNvSpPr>
            <a:spLocks noGrp="1"/>
          </p:cNvSpPr>
          <p:nvPr/>
        </p:nvSpPr>
        <p:spPr>
          <a:xfrm>
            <a:off x="3319463" y="2828925"/>
            <a:ext cx="953" cy="2533650"/>
          </a:xfrm>
          <a:custGeom>
            <a:avLst/>
            <a:gdLst/>
            <a:ahLst/>
            <a:cxnLst/>
            <a:rect l="0" t="0" r="0" b="0"/>
            <a:pathLst>
              <a:path w="953" h="2533650">
                <a:moveTo>
                  <a:pt x="0" y="2533650"/>
                </a:moveTo>
                <a:lnTo>
                  <a:pt x="0" y="0"/>
                </a:lnTo>
              </a:path>
            </a:pathLst>
          </a:custGeom>
          <a:noFill/>
          <a:ln w="16193">
            <a:solidFill>
              <a:srgbClr val="86929C"/>
            </a:solidFill>
            <a:prstDash val="solid"/>
          </a:ln>
        </p:spPr>
      </p:sp>
      <p:sp>
        <p:nvSpPr>
          <p:cNvPr id="12" name="line-72">
            <a:extLst>
              <a:ext uri="{FF2B5EF4-FFF2-40B4-BE49-F238E27FC236}">
                <a16:creationId xmlns:a16="http://schemas.microsoft.com/office/drawing/2014/main" id="{D9F944EF-5C48-4364-B23C-CD2D345708C5}"/>
              </a:ext>
            </a:extLst>
          </p:cNvPr>
          <p:cNvSpPr>
            <a:spLocks noGrp="1"/>
          </p:cNvSpPr>
          <p:nvPr/>
        </p:nvSpPr>
        <p:spPr>
          <a:xfrm>
            <a:off x="3954916" y="2828925"/>
            <a:ext cx="953" cy="2533650"/>
          </a:xfrm>
          <a:custGeom>
            <a:avLst/>
            <a:gdLst/>
            <a:ahLst/>
            <a:cxnLst/>
            <a:rect l="0" t="0" r="0" b="0"/>
            <a:pathLst>
              <a:path w="953" h="2533650">
                <a:moveTo>
                  <a:pt x="0" y="25336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3" name="line-73">
            <a:extLst>
              <a:ext uri="{FF2B5EF4-FFF2-40B4-BE49-F238E27FC236}">
                <a16:creationId xmlns:a16="http://schemas.microsoft.com/office/drawing/2014/main" id="{0157560A-C286-4656-ABCA-D8A1A44843C3}"/>
              </a:ext>
            </a:extLst>
          </p:cNvPr>
          <p:cNvSpPr>
            <a:spLocks noGrp="1"/>
          </p:cNvSpPr>
          <p:nvPr/>
        </p:nvSpPr>
        <p:spPr>
          <a:xfrm>
            <a:off x="4590370" y="2828925"/>
            <a:ext cx="953" cy="2533650"/>
          </a:xfrm>
          <a:custGeom>
            <a:avLst/>
            <a:gdLst/>
            <a:ahLst/>
            <a:cxnLst/>
            <a:rect l="0" t="0" r="0" b="0"/>
            <a:pathLst>
              <a:path w="953" h="2533650">
                <a:moveTo>
                  <a:pt x="0" y="25336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4" name="line-74">
            <a:extLst>
              <a:ext uri="{FF2B5EF4-FFF2-40B4-BE49-F238E27FC236}">
                <a16:creationId xmlns:a16="http://schemas.microsoft.com/office/drawing/2014/main" id="{6916BE5D-5D9B-4A8C-BE0F-E4C88ED5571E}"/>
              </a:ext>
            </a:extLst>
          </p:cNvPr>
          <p:cNvSpPr>
            <a:spLocks noGrp="1"/>
          </p:cNvSpPr>
          <p:nvPr/>
        </p:nvSpPr>
        <p:spPr>
          <a:xfrm>
            <a:off x="5225823" y="2828925"/>
            <a:ext cx="953" cy="2533650"/>
          </a:xfrm>
          <a:custGeom>
            <a:avLst/>
            <a:gdLst/>
            <a:ahLst/>
            <a:cxnLst/>
            <a:rect l="0" t="0" r="0" b="0"/>
            <a:pathLst>
              <a:path w="953" h="2533650">
                <a:moveTo>
                  <a:pt x="0" y="25336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5" name="line-75">
            <a:extLst>
              <a:ext uri="{FF2B5EF4-FFF2-40B4-BE49-F238E27FC236}">
                <a16:creationId xmlns:a16="http://schemas.microsoft.com/office/drawing/2014/main" id="{448B49AE-C727-4297-8A28-8704661CDED9}"/>
              </a:ext>
            </a:extLst>
          </p:cNvPr>
          <p:cNvSpPr>
            <a:spLocks noGrp="1"/>
          </p:cNvSpPr>
          <p:nvPr/>
        </p:nvSpPr>
        <p:spPr>
          <a:xfrm>
            <a:off x="1095375" y="5235893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6" name="line-76">
            <a:extLst>
              <a:ext uri="{FF2B5EF4-FFF2-40B4-BE49-F238E27FC236}">
                <a16:creationId xmlns:a16="http://schemas.microsoft.com/office/drawing/2014/main" id="{9772F4DA-44FD-42D4-9135-29123486BBA7}"/>
              </a:ext>
            </a:extLst>
          </p:cNvPr>
          <p:cNvSpPr>
            <a:spLocks noGrp="1"/>
          </p:cNvSpPr>
          <p:nvPr/>
        </p:nvSpPr>
        <p:spPr>
          <a:xfrm>
            <a:off x="1095375" y="4982528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7" name="line-77">
            <a:extLst>
              <a:ext uri="{FF2B5EF4-FFF2-40B4-BE49-F238E27FC236}">
                <a16:creationId xmlns:a16="http://schemas.microsoft.com/office/drawing/2014/main" id="{FC42C137-D800-4C24-8D7D-AFE93DA0B9EE}"/>
              </a:ext>
            </a:extLst>
          </p:cNvPr>
          <p:cNvSpPr>
            <a:spLocks noGrp="1"/>
          </p:cNvSpPr>
          <p:nvPr/>
        </p:nvSpPr>
        <p:spPr>
          <a:xfrm>
            <a:off x="1095375" y="4729163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16193">
            <a:solidFill>
              <a:srgbClr val="86929C"/>
            </a:solidFill>
            <a:prstDash val="solid"/>
          </a:ln>
        </p:spPr>
      </p:sp>
      <p:sp>
        <p:nvSpPr>
          <p:cNvPr id="18" name="line-78">
            <a:extLst>
              <a:ext uri="{FF2B5EF4-FFF2-40B4-BE49-F238E27FC236}">
                <a16:creationId xmlns:a16="http://schemas.microsoft.com/office/drawing/2014/main" id="{6FAD4EA7-F42D-438E-B7B8-D8ED1A6E3570}"/>
              </a:ext>
            </a:extLst>
          </p:cNvPr>
          <p:cNvSpPr>
            <a:spLocks noGrp="1"/>
          </p:cNvSpPr>
          <p:nvPr/>
        </p:nvSpPr>
        <p:spPr>
          <a:xfrm>
            <a:off x="1095375" y="4475798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9" name="line-79">
            <a:extLst>
              <a:ext uri="{FF2B5EF4-FFF2-40B4-BE49-F238E27FC236}">
                <a16:creationId xmlns:a16="http://schemas.microsoft.com/office/drawing/2014/main" id="{0621E5DB-5600-4D9F-810C-C01972F11EB9}"/>
              </a:ext>
            </a:extLst>
          </p:cNvPr>
          <p:cNvSpPr>
            <a:spLocks noGrp="1"/>
          </p:cNvSpPr>
          <p:nvPr/>
        </p:nvSpPr>
        <p:spPr>
          <a:xfrm>
            <a:off x="1095375" y="4222433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20" name="line-80">
            <a:extLst>
              <a:ext uri="{FF2B5EF4-FFF2-40B4-BE49-F238E27FC236}">
                <a16:creationId xmlns:a16="http://schemas.microsoft.com/office/drawing/2014/main" id="{E1B21772-30BC-414E-965D-33EA3548A283}"/>
              </a:ext>
            </a:extLst>
          </p:cNvPr>
          <p:cNvSpPr>
            <a:spLocks noGrp="1"/>
          </p:cNvSpPr>
          <p:nvPr/>
        </p:nvSpPr>
        <p:spPr>
          <a:xfrm>
            <a:off x="1095375" y="3969068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21" name="line-81">
            <a:extLst>
              <a:ext uri="{FF2B5EF4-FFF2-40B4-BE49-F238E27FC236}">
                <a16:creationId xmlns:a16="http://schemas.microsoft.com/office/drawing/2014/main" id="{5AA9F4F3-A2E0-46C5-8705-24D06EC18B4B}"/>
              </a:ext>
            </a:extLst>
          </p:cNvPr>
          <p:cNvSpPr>
            <a:spLocks noGrp="1"/>
          </p:cNvSpPr>
          <p:nvPr/>
        </p:nvSpPr>
        <p:spPr>
          <a:xfrm>
            <a:off x="1095375" y="3715703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22" name="line-82">
            <a:extLst>
              <a:ext uri="{FF2B5EF4-FFF2-40B4-BE49-F238E27FC236}">
                <a16:creationId xmlns:a16="http://schemas.microsoft.com/office/drawing/2014/main" id="{11AFC376-8988-41AA-A59C-53800A82464A}"/>
              </a:ext>
            </a:extLst>
          </p:cNvPr>
          <p:cNvSpPr>
            <a:spLocks noGrp="1"/>
          </p:cNvSpPr>
          <p:nvPr/>
        </p:nvSpPr>
        <p:spPr>
          <a:xfrm>
            <a:off x="1095375" y="3462338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23" name="line-83">
            <a:extLst>
              <a:ext uri="{FF2B5EF4-FFF2-40B4-BE49-F238E27FC236}">
                <a16:creationId xmlns:a16="http://schemas.microsoft.com/office/drawing/2014/main" id="{DF696026-744D-402D-BF58-9F98B94FA7CC}"/>
              </a:ext>
            </a:extLst>
          </p:cNvPr>
          <p:cNvSpPr>
            <a:spLocks noGrp="1"/>
          </p:cNvSpPr>
          <p:nvPr/>
        </p:nvSpPr>
        <p:spPr>
          <a:xfrm>
            <a:off x="1095375" y="3208973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24" name="line-84">
            <a:extLst>
              <a:ext uri="{FF2B5EF4-FFF2-40B4-BE49-F238E27FC236}">
                <a16:creationId xmlns:a16="http://schemas.microsoft.com/office/drawing/2014/main" id="{2825B014-84FC-4176-8ED3-C8717CA47944}"/>
              </a:ext>
            </a:extLst>
          </p:cNvPr>
          <p:cNvSpPr>
            <a:spLocks noGrp="1"/>
          </p:cNvSpPr>
          <p:nvPr/>
        </p:nvSpPr>
        <p:spPr>
          <a:xfrm>
            <a:off x="1095375" y="2955608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25" name="text-85">
            <a:extLst>
              <a:ext uri="{FF2B5EF4-FFF2-40B4-BE49-F238E27FC236}">
                <a16:creationId xmlns:a16="http://schemas.microsoft.com/office/drawing/2014/main" id="{620B5A6E-F8A9-47A0-A77C-68C1784B413F}"/>
              </a:ext>
            </a:extLst>
          </p:cNvPr>
          <p:cNvSpPr>
            <a:spLocks noGrp="1"/>
          </p:cNvSpPr>
          <p:nvPr/>
        </p:nvSpPr>
        <p:spPr>
          <a:xfrm>
            <a:off x="1289277" y="4805363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26" name="text-86">
            <a:extLst>
              <a:ext uri="{FF2B5EF4-FFF2-40B4-BE49-F238E27FC236}">
                <a16:creationId xmlns:a16="http://schemas.microsoft.com/office/drawing/2014/main" id="{FA71D914-0FBE-4132-87D8-DB4CC2E1D563}"/>
              </a:ext>
            </a:extLst>
          </p:cNvPr>
          <p:cNvSpPr>
            <a:spLocks noGrp="1"/>
          </p:cNvSpPr>
          <p:nvPr/>
        </p:nvSpPr>
        <p:spPr>
          <a:xfrm>
            <a:off x="1924730" y="4805363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27" name="text-87">
            <a:extLst>
              <a:ext uri="{FF2B5EF4-FFF2-40B4-BE49-F238E27FC236}">
                <a16:creationId xmlns:a16="http://schemas.microsoft.com/office/drawing/2014/main" id="{BC4EA2CF-2109-45D2-953D-2F18F82ECBF3}"/>
              </a:ext>
            </a:extLst>
          </p:cNvPr>
          <p:cNvSpPr>
            <a:spLocks noGrp="1"/>
          </p:cNvSpPr>
          <p:nvPr/>
        </p:nvSpPr>
        <p:spPr>
          <a:xfrm>
            <a:off x="2560184" y="4805363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28" name="text-88">
            <a:extLst>
              <a:ext uri="{FF2B5EF4-FFF2-40B4-BE49-F238E27FC236}">
                <a16:creationId xmlns:a16="http://schemas.microsoft.com/office/drawing/2014/main" id="{714C9EE6-2A95-4DB2-A3E3-313ECB053D19}"/>
              </a:ext>
            </a:extLst>
          </p:cNvPr>
          <p:cNvSpPr>
            <a:spLocks noGrp="1"/>
          </p:cNvSpPr>
          <p:nvPr/>
        </p:nvSpPr>
        <p:spPr>
          <a:xfrm>
            <a:off x="3831091" y="4805363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29" name="text-89">
            <a:extLst>
              <a:ext uri="{FF2B5EF4-FFF2-40B4-BE49-F238E27FC236}">
                <a16:creationId xmlns:a16="http://schemas.microsoft.com/office/drawing/2014/main" id="{775775C9-A041-44C0-8A1E-170C1C54F56A}"/>
              </a:ext>
            </a:extLst>
          </p:cNvPr>
          <p:cNvSpPr>
            <a:spLocks noGrp="1"/>
          </p:cNvSpPr>
          <p:nvPr/>
        </p:nvSpPr>
        <p:spPr>
          <a:xfrm>
            <a:off x="4466545" y="4805363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30" name="text-90">
            <a:extLst>
              <a:ext uri="{FF2B5EF4-FFF2-40B4-BE49-F238E27FC236}">
                <a16:creationId xmlns:a16="http://schemas.microsoft.com/office/drawing/2014/main" id="{14B28F22-B5BF-4E5B-98DB-152716801E22}"/>
              </a:ext>
            </a:extLst>
          </p:cNvPr>
          <p:cNvSpPr>
            <a:spLocks noGrp="1"/>
          </p:cNvSpPr>
          <p:nvPr/>
        </p:nvSpPr>
        <p:spPr>
          <a:xfrm>
            <a:off x="5101998" y="4805363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31" name="text-91">
            <a:extLst>
              <a:ext uri="{FF2B5EF4-FFF2-40B4-BE49-F238E27FC236}">
                <a16:creationId xmlns:a16="http://schemas.microsoft.com/office/drawing/2014/main" id="{B1C82DBF-0BFC-4D8E-843A-A4F2DF148996}"/>
              </a:ext>
            </a:extLst>
          </p:cNvPr>
          <p:cNvSpPr>
            <a:spLocks noGrp="1"/>
          </p:cNvSpPr>
          <p:nvPr/>
        </p:nvSpPr>
        <p:spPr>
          <a:xfrm>
            <a:off x="2947988" y="5121593"/>
            <a:ext cx="28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32" name="text-92">
            <a:extLst>
              <a:ext uri="{FF2B5EF4-FFF2-40B4-BE49-F238E27FC236}">
                <a16:creationId xmlns:a16="http://schemas.microsoft.com/office/drawing/2014/main" id="{735DD1B6-81F0-4483-A875-79CBE34D5736}"/>
              </a:ext>
            </a:extLst>
          </p:cNvPr>
          <p:cNvSpPr>
            <a:spLocks noGrp="1"/>
          </p:cNvSpPr>
          <p:nvPr/>
        </p:nvSpPr>
        <p:spPr>
          <a:xfrm>
            <a:off x="2947988" y="4108133"/>
            <a:ext cx="28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33" name="text-93">
            <a:extLst>
              <a:ext uri="{FF2B5EF4-FFF2-40B4-BE49-F238E27FC236}">
                <a16:creationId xmlns:a16="http://schemas.microsoft.com/office/drawing/2014/main" id="{FDAC517A-EC78-4308-9411-11D5DA6220CE}"/>
              </a:ext>
            </a:extLst>
          </p:cNvPr>
          <p:cNvSpPr>
            <a:spLocks noGrp="1"/>
          </p:cNvSpPr>
          <p:nvPr/>
        </p:nvSpPr>
        <p:spPr>
          <a:xfrm>
            <a:off x="2947988" y="3601403"/>
            <a:ext cx="28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34" name="text-94">
            <a:extLst>
              <a:ext uri="{FF2B5EF4-FFF2-40B4-BE49-F238E27FC236}">
                <a16:creationId xmlns:a16="http://schemas.microsoft.com/office/drawing/2014/main" id="{8D07BF37-113D-4540-A6F5-DD882A609BB6}"/>
              </a:ext>
            </a:extLst>
          </p:cNvPr>
          <p:cNvSpPr>
            <a:spLocks noGrp="1"/>
          </p:cNvSpPr>
          <p:nvPr/>
        </p:nvSpPr>
        <p:spPr>
          <a:xfrm>
            <a:off x="2947988" y="3094673"/>
            <a:ext cx="28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6</a:t>
            </a:r>
          </a:p>
        </p:txBody>
      </p:sp>
      <p:sp>
        <p:nvSpPr>
          <p:cNvPr id="35" name="text-95">
            <a:extLst>
              <a:ext uri="{FF2B5EF4-FFF2-40B4-BE49-F238E27FC236}">
                <a16:creationId xmlns:a16="http://schemas.microsoft.com/office/drawing/2014/main" id="{900631FD-ED0C-4680-BBB9-B4128F56EF9C}"/>
              </a:ext>
            </a:extLst>
          </p:cNvPr>
          <p:cNvSpPr>
            <a:spLocks noGrp="1"/>
          </p:cNvSpPr>
          <p:nvPr/>
        </p:nvSpPr>
        <p:spPr>
          <a:xfrm>
            <a:off x="5391150" y="4443413"/>
            <a:ext cx="2286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pPr>
            <a:r>
              <a: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rPr>
              <a:t>x</a:t>
            </a:r>
          </a:p>
        </p:txBody>
      </p:sp>
      <p:sp>
        <p:nvSpPr>
          <p:cNvPr id="36" name="text-96">
            <a:extLst>
              <a:ext uri="{FF2B5EF4-FFF2-40B4-BE49-F238E27FC236}">
                <a16:creationId xmlns:a16="http://schemas.microsoft.com/office/drawing/2014/main" id="{0C63F9D8-0535-46A5-BD9D-4C8C8C4934E8}"/>
              </a:ext>
            </a:extLst>
          </p:cNvPr>
          <p:cNvSpPr>
            <a:spLocks noGrp="1"/>
          </p:cNvSpPr>
          <p:nvPr/>
        </p:nvSpPr>
        <p:spPr>
          <a:xfrm>
            <a:off x="3405188" y="2828925"/>
            <a:ext cx="2286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pPr>
            <a:r>
              <a: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rPr>
              <a:t>y</a:t>
            </a:r>
          </a:p>
        </p:txBody>
      </p:sp>
      <p:sp>
        <p:nvSpPr>
          <p:cNvPr id="37" name="function-graph-97">
            <a:extLst>
              <a:ext uri="{FF2B5EF4-FFF2-40B4-BE49-F238E27FC236}">
                <a16:creationId xmlns:a16="http://schemas.microsoft.com/office/drawing/2014/main" id="{C6CA37D2-F7AE-4CAD-B8A7-A87DBDE7ED93}"/>
              </a:ext>
            </a:extLst>
          </p:cNvPr>
          <p:cNvSpPr>
            <a:spLocks noGrp="1"/>
          </p:cNvSpPr>
          <p:nvPr/>
        </p:nvSpPr>
        <p:spPr>
          <a:xfrm>
            <a:off x="1095375" y="2828925"/>
            <a:ext cx="4448175" cy="2533650"/>
          </a:xfrm>
          <a:custGeom>
            <a:avLst/>
            <a:gdLst/>
            <a:ahLst/>
            <a:cxnLst/>
            <a:rect l="0" t="0" r="0" b="0"/>
            <a:pathLst>
              <a:path w="4448175" h="2533650">
                <a:moveTo>
                  <a:pt x="485255" y="3120"/>
                </a:moveTo>
                <a:lnTo>
                  <a:pt x="495365" y="25115"/>
                </a:lnTo>
                <a:lnTo>
                  <a:pt x="505474" y="46982"/>
                </a:lnTo>
                <a:lnTo>
                  <a:pt x="515584" y="68721"/>
                </a:lnTo>
                <a:lnTo>
                  <a:pt x="525693" y="90332"/>
                </a:lnTo>
                <a:lnTo>
                  <a:pt x="535803" y="111814"/>
                </a:lnTo>
                <a:lnTo>
                  <a:pt x="545912" y="133168"/>
                </a:lnTo>
                <a:lnTo>
                  <a:pt x="556022" y="154394"/>
                </a:lnTo>
                <a:lnTo>
                  <a:pt x="566131" y="175492"/>
                </a:lnTo>
                <a:lnTo>
                  <a:pt x="576241" y="196461"/>
                </a:lnTo>
                <a:lnTo>
                  <a:pt x="586350" y="217302"/>
                </a:lnTo>
                <a:lnTo>
                  <a:pt x="596460" y="238015"/>
                </a:lnTo>
                <a:lnTo>
                  <a:pt x="606569" y="258600"/>
                </a:lnTo>
                <a:lnTo>
                  <a:pt x="616679" y="279056"/>
                </a:lnTo>
                <a:lnTo>
                  <a:pt x="626788" y="299384"/>
                </a:lnTo>
                <a:lnTo>
                  <a:pt x="636898" y="319584"/>
                </a:lnTo>
                <a:lnTo>
                  <a:pt x="647007" y="339656"/>
                </a:lnTo>
                <a:lnTo>
                  <a:pt x="657117" y="359599"/>
                </a:lnTo>
                <a:lnTo>
                  <a:pt x="667226" y="379414"/>
                </a:lnTo>
                <a:lnTo>
                  <a:pt x="677336" y="399101"/>
                </a:lnTo>
                <a:lnTo>
                  <a:pt x="687445" y="418659"/>
                </a:lnTo>
                <a:lnTo>
                  <a:pt x="697555" y="438090"/>
                </a:lnTo>
                <a:lnTo>
                  <a:pt x="707664" y="457392"/>
                </a:lnTo>
                <a:lnTo>
                  <a:pt x="717774" y="476566"/>
                </a:lnTo>
                <a:lnTo>
                  <a:pt x="727883" y="495611"/>
                </a:lnTo>
                <a:lnTo>
                  <a:pt x="737993" y="514529"/>
                </a:lnTo>
                <a:lnTo>
                  <a:pt x="748102" y="533318"/>
                </a:lnTo>
                <a:lnTo>
                  <a:pt x="758212" y="551978"/>
                </a:lnTo>
                <a:lnTo>
                  <a:pt x="768321" y="570511"/>
                </a:lnTo>
                <a:lnTo>
                  <a:pt x="778431" y="588915"/>
                </a:lnTo>
                <a:lnTo>
                  <a:pt x="788540" y="607191"/>
                </a:lnTo>
                <a:lnTo>
                  <a:pt x="798650" y="625339"/>
                </a:lnTo>
                <a:lnTo>
                  <a:pt x="808759" y="643359"/>
                </a:lnTo>
                <a:lnTo>
                  <a:pt x="818869" y="661250"/>
                </a:lnTo>
                <a:lnTo>
                  <a:pt x="828978" y="679013"/>
                </a:lnTo>
                <a:lnTo>
                  <a:pt x="839088" y="696648"/>
                </a:lnTo>
                <a:lnTo>
                  <a:pt x="849197" y="714154"/>
                </a:lnTo>
                <a:lnTo>
                  <a:pt x="859307" y="731533"/>
                </a:lnTo>
                <a:lnTo>
                  <a:pt x="869416" y="748783"/>
                </a:lnTo>
                <a:lnTo>
                  <a:pt x="879526" y="765904"/>
                </a:lnTo>
                <a:lnTo>
                  <a:pt x="889635" y="782898"/>
                </a:lnTo>
                <a:lnTo>
                  <a:pt x="899744" y="799763"/>
                </a:lnTo>
                <a:lnTo>
                  <a:pt x="909854" y="816500"/>
                </a:lnTo>
                <a:lnTo>
                  <a:pt x="919963" y="833109"/>
                </a:lnTo>
                <a:lnTo>
                  <a:pt x="930073" y="849589"/>
                </a:lnTo>
                <a:lnTo>
                  <a:pt x="940182" y="865942"/>
                </a:lnTo>
                <a:lnTo>
                  <a:pt x="950292" y="882166"/>
                </a:lnTo>
                <a:lnTo>
                  <a:pt x="960401" y="898261"/>
                </a:lnTo>
                <a:lnTo>
                  <a:pt x="970511" y="914229"/>
                </a:lnTo>
                <a:lnTo>
                  <a:pt x="980620" y="930068"/>
                </a:lnTo>
                <a:lnTo>
                  <a:pt x="990730" y="945779"/>
                </a:lnTo>
                <a:lnTo>
                  <a:pt x="1000839" y="961362"/>
                </a:lnTo>
                <a:lnTo>
                  <a:pt x="1010949" y="976816"/>
                </a:lnTo>
                <a:lnTo>
                  <a:pt x="1021058" y="992143"/>
                </a:lnTo>
                <a:lnTo>
                  <a:pt x="1031168" y="1007341"/>
                </a:lnTo>
                <a:lnTo>
                  <a:pt x="1041277" y="1022410"/>
                </a:lnTo>
                <a:lnTo>
                  <a:pt x="1051387" y="1037352"/>
                </a:lnTo>
                <a:lnTo>
                  <a:pt x="1061496" y="1052165"/>
                </a:lnTo>
                <a:lnTo>
                  <a:pt x="1071606" y="1066850"/>
                </a:lnTo>
                <a:lnTo>
                  <a:pt x="1081715" y="1081407"/>
                </a:lnTo>
                <a:lnTo>
                  <a:pt x="1091825" y="1095835"/>
                </a:lnTo>
                <a:lnTo>
                  <a:pt x="1101934" y="1110135"/>
                </a:lnTo>
                <a:lnTo>
                  <a:pt x="1112044" y="1124307"/>
                </a:lnTo>
                <a:lnTo>
                  <a:pt x="1122153" y="1138351"/>
                </a:lnTo>
                <a:lnTo>
                  <a:pt x="1132263" y="1152266"/>
                </a:lnTo>
                <a:lnTo>
                  <a:pt x="1142372" y="1166054"/>
                </a:lnTo>
                <a:lnTo>
                  <a:pt x="1152482" y="1179712"/>
                </a:lnTo>
                <a:lnTo>
                  <a:pt x="1162591" y="1193243"/>
                </a:lnTo>
                <a:lnTo>
                  <a:pt x="1172701" y="1206646"/>
                </a:lnTo>
                <a:lnTo>
                  <a:pt x="1182810" y="1219920"/>
                </a:lnTo>
                <a:lnTo>
                  <a:pt x="1192920" y="1233066"/>
                </a:lnTo>
                <a:lnTo>
                  <a:pt x="1203029" y="1246083"/>
                </a:lnTo>
                <a:lnTo>
                  <a:pt x="1213139" y="1258973"/>
                </a:lnTo>
                <a:lnTo>
                  <a:pt x="1223248" y="1271734"/>
                </a:lnTo>
                <a:lnTo>
                  <a:pt x="1233358" y="1284367"/>
                </a:lnTo>
                <a:lnTo>
                  <a:pt x="1243467" y="1296872"/>
                </a:lnTo>
                <a:lnTo>
                  <a:pt x="1253577" y="1309248"/>
                </a:lnTo>
                <a:lnTo>
                  <a:pt x="1263686" y="1321496"/>
                </a:lnTo>
                <a:lnTo>
                  <a:pt x="1273796" y="1333616"/>
                </a:lnTo>
                <a:lnTo>
                  <a:pt x="1283905" y="1345608"/>
                </a:lnTo>
                <a:lnTo>
                  <a:pt x="1294015" y="1357471"/>
                </a:lnTo>
                <a:lnTo>
                  <a:pt x="1304124" y="1369206"/>
                </a:lnTo>
                <a:lnTo>
                  <a:pt x="1314234" y="1380813"/>
                </a:lnTo>
                <a:lnTo>
                  <a:pt x="1324343" y="1392292"/>
                </a:lnTo>
                <a:lnTo>
                  <a:pt x="1334453" y="1403642"/>
                </a:lnTo>
                <a:lnTo>
                  <a:pt x="1344562" y="1414864"/>
                </a:lnTo>
                <a:lnTo>
                  <a:pt x="1354671" y="1425958"/>
                </a:lnTo>
                <a:lnTo>
                  <a:pt x="1364781" y="1436924"/>
                </a:lnTo>
                <a:lnTo>
                  <a:pt x="1374890" y="1447761"/>
                </a:lnTo>
                <a:lnTo>
                  <a:pt x="1385000" y="1458470"/>
                </a:lnTo>
                <a:lnTo>
                  <a:pt x="1395109" y="1469051"/>
                </a:lnTo>
                <a:lnTo>
                  <a:pt x="1405219" y="1479504"/>
                </a:lnTo>
                <a:lnTo>
                  <a:pt x="1415328" y="1489828"/>
                </a:lnTo>
                <a:lnTo>
                  <a:pt x="1425438" y="1500024"/>
                </a:lnTo>
                <a:lnTo>
                  <a:pt x="1435547" y="1510092"/>
                </a:lnTo>
                <a:lnTo>
                  <a:pt x="1445657" y="1520032"/>
                </a:lnTo>
                <a:lnTo>
                  <a:pt x="1455766" y="1529843"/>
                </a:lnTo>
                <a:lnTo>
                  <a:pt x="1465876" y="1539526"/>
                </a:lnTo>
                <a:lnTo>
                  <a:pt x="1475985" y="1549081"/>
                </a:lnTo>
                <a:lnTo>
                  <a:pt x="1486095" y="1558508"/>
                </a:lnTo>
                <a:lnTo>
                  <a:pt x="1496204" y="1567806"/>
                </a:lnTo>
                <a:lnTo>
                  <a:pt x="1506314" y="1576976"/>
                </a:lnTo>
                <a:lnTo>
                  <a:pt x="1516423" y="1586018"/>
                </a:lnTo>
                <a:lnTo>
                  <a:pt x="1526533" y="1594931"/>
                </a:lnTo>
                <a:lnTo>
                  <a:pt x="1536642" y="1603717"/>
                </a:lnTo>
                <a:lnTo>
                  <a:pt x="1546752" y="1612374"/>
                </a:lnTo>
                <a:lnTo>
                  <a:pt x="1556861" y="1620903"/>
                </a:lnTo>
                <a:lnTo>
                  <a:pt x="1566971" y="1629303"/>
                </a:lnTo>
                <a:lnTo>
                  <a:pt x="1577080" y="1637575"/>
                </a:lnTo>
                <a:lnTo>
                  <a:pt x="1587190" y="1645720"/>
                </a:lnTo>
                <a:lnTo>
                  <a:pt x="1597299" y="1653735"/>
                </a:lnTo>
                <a:lnTo>
                  <a:pt x="1607409" y="1661623"/>
                </a:lnTo>
                <a:lnTo>
                  <a:pt x="1617518" y="1669382"/>
                </a:lnTo>
                <a:lnTo>
                  <a:pt x="1627628" y="1677013"/>
                </a:lnTo>
                <a:lnTo>
                  <a:pt x="1637737" y="1684516"/>
                </a:lnTo>
                <a:lnTo>
                  <a:pt x="1647847" y="1691891"/>
                </a:lnTo>
                <a:lnTo>
                  <a:pt x="1657956" y="1699137"/>
                </a:lnTo>
                <a:lnTo>
                  <a:pt x="1668066" y="1706255"/>
                </a:lnTo>
                <a:lnTo>
                  <a:pt x="1678175" y="1713245"/>
                </a:lnTo>
                <a:lnTo>
                  <a:pt x="1688285" y="1720106"/>
                </a:lnTo>
                <a:lnTo>
                  <a:pt x="1698394" y="1726840"/>
                </a:lnTo>
                <a:lnTo>
                  <a:pt x="1708504" y="1733445"/>
                </a:lnTo>
                <a:lnTo>
                  <a:pt x="1718613" y="1739921"/>
                </a:lnTo>
                <a:lnTo>
                  <a:pt x="1728723" y="1746270"/>
                </a:lnTo>
                <a:lnTo>
                  <a:pt x="1738832" y="1752490"/>
                </a:lnTo>
                <a:lnTo>
                  <a:pt x="1748942" y="1758582"/>
                </a:lnTo>
                <a:lnTo>
                  <a:pt x="1759051" y="1764546"/>
                </a:lnTo>
                <a:lnTo>
                  <a:pt x="1769161" y="1770381"/>
                </a:lnTo>
                <a:lnTo>
                  <a:pt x="1779270" y="1776089"/>
                </a:lnTo>
                <a:lnTo>
                  <a:pt x="1789379" y="1781668"/>
                </a:lnTo>
                <a:lnTo>
                  <a:pt x="1799489" y="1787118"/>
                </a:lnTo>
                <a:lnTo>
                  <a:pt x="1809598" y="1792441"/>
                </a:lnTo>
                <a:lnTo>
                  <a:pt x="1819708" y="1797635"/>
                </a:lnTo>
                <a:lnTo>
                  <a:pt x="1829817" y="1802701"/>
                </a:lnTo>
                <a:lnTo>
                  <a:pt x="1839927" y="1807639"/>
                </a:lnTo>
                <a:lnTo>
                  <a:pt x="1850036" y="1812448"/>
                </a:lnTo>
                <a:lnTo>
                  <a:pt x="1860146" y="1817130"/>
                </a:lnTo>
                <a:lnTo>
                  <a:pt x="1870255" y="1821683"/>
                </a:lnTo>
                <a:lnTo>
                  <a:pt x="1880365" y="1826107"/>
                </a:lnTo>
                <a:lnTo>
                  <a:pt x="1890474" y="1830404"/>
                </a:lnTo>
                <a:lnTo>
                  <a:pt x="1900584" y="1834572"/>
                </a:lnTo>
                <a:lnTo>
                  <a:pt x="1910693" y="1838612"/>
                </a:lnTo>
                <a:lnTo>
                  <a:pt x="1920803" y="1842524"/>
                </a:lnTo>
                <a:lnTo>
                  <a:pt x="1930912" y="1846307"/>
                </a:lnTo>
                <a:lnTo>
                  <a:pt x="1941022" y="1849962"/>
                </a:lnTo>
                <a:lnTo>
                  <a:pt x="1951131" y="1853489"/>
                </a:lnTo>
                <a:lnTo>
                  <a:pt x="1961241" y="1856888"/>
                </a:lnTo>
                <a:lnTo>
                  <a:pt x="1971350" y="1860158"/>
                </a:lnTo>
                <a:lnTo>
                  <a:pt x="1981460" y="1863301"/>
                </a:lnTo>
                <a:lnTo>
                  <a:pt x="1991569" y="1866315"/>
                </a:lnTo>
                <a:lnTo>
                  <a:pt x="2001679" y="1869200"/>
                </a:lnTo>
                <a:lnTo>
                  <a:pt x="2011788" y="1871958"/>
                </a:lnTo>
                <a:lnTo>
                  <a:pt x="2021898" y="1874587"/>
                </a:lnTo>
                <a:lnTo>
                  <a:pt x="2032007" y="1877088"/>
                </a:lnTo>
                <a:lnTo>
                  <a:pt x="2042117" y="1879461"/>
                </a:lnTo>
                <a:lnTo>
                  <a:pt x="2052226" y="1881705"/>
                </a:lnTo>
                <a:lnTo>
                  <a:pt x="2062336" y="1883821"/>
                </a:lnTo>
                <a:lnTo>
                  <a:pt x="2072445" y="1885809"/>
                </a:lnTo>
                <a:lnTo>
                  <a:pt x="2082555" y="1887669"/>
                </a:lnTo>
                <a:lnTo>
                  <a:pt x="2092664" y="1889400"/>
                </a:lnTo>
                <a:lnTo>
                  <a:pt x="2102774" y="1891003"/>
                </a:lnTo>
                <a:lnTo>
                  <a:pt x="2112883" y="1892478"/>
                </a:lnTo>
                <a:lnTo>
                  <a:pt x="2122993" y="1893825"/>
                </a:lnTo>
                <a:lnTo>
                  <a:pt x="2133102" y="1895043"/>
                </a:lnTo>
                <a:lnTo>
                  <a:pt x="2143212" y="1896133"/>
                </a:lnTo>
                <a:lnTo>
                  <a:pt x="2153321" y="1897095"/>
                </a:lnTo>
                <a:lnTo>
                  <a:pt x="2163431" y="1897929"/>
                </a:lnTo>
                <a:lnTo>
                  <a:pt x="2173540" y="1898634"/>
                </a:lnTo>
                <a:lnTo>
                  <a:pt x="2183650" y="1899211"/>
                </a:lnTo>
                <a:lnTo>
                  <a:pt x="2193759" y="1899660"/>
                </a:lnTo>
                <a:lnTo>
                  <a:pt x="2203869" y="1899981"/>
                </a:lnTo>
                <a:lnTo>
                  <a:pt x="2213978" y="1900173"/>
                </a:lnTo>
                <a:lnTo>
                  <a:pt x="2224088" y="1900238"/>
                </a:lnTo>
                <a:lnTo>
                  <a:pt x="2234197" y="1900173"/>
                </a:lnTo>
                <a:lnTo>
                  <a:pt x="2244306" y="1899981"/>
                </a:lnTo>
                <a:lnTo>
                  <a:pt x="2254416" y="1899660"/>
                </a:lnTo>
                <a:lnTo>
                  <a:pt x="2264525" y="1899211"/>
                </a:lnTo>
                <a:lnTo>
                  <a:pt x="2274635" y="1898634"/>
                </a:lnTo>
                <a:lnTo>
                  <a:pt x="2284744" y="1897929"/>
                </a:lnTo>
                <a:lnTo>
                  <a:pt x="2294854" y="1897095"/>
                </a:lnTo>
                <a:lnTo>
                  <a:pt x="2304963" y="1896133"/>
                </a:lnTo>
                <a:lnTo>
                  <a:pt x="2315073" y="1895043"/>
                </a:lnTo>
                <a:lnTo>
                  <a:pt x="2325182" y="1893825"/>
                </a:lnTo>
                <a:lnTo>
                  <a:pt x="2335292" y="1892478"/>
                </a:lnTo>
                <a:lnTo>
                  <a:pt x="2345401" y="1891003"/>
                </a:lnTo>
                <a:lnTo>
                  <a:pt x="2355511" y="1889400"/>
                </a:lnTo>
                <a:lnTo>
                  <a:pt x="2365620" y="1887669"/>
                </a:lnTo>
                <a:lnTo>
                  <a:pt x="2375730" y="1885809"/>
                </a:lnTo>
                <a:lnTo>
                  <a:pt x="2385839" y="1883821"/>
                </a:lnTo>
                <a:lnTo>
                  <a:pt x="2395949" y="1881705"/>
                </a:lnTo>
                <a:lnTo>
                  <a:pt x="2406058" y="1879461"/>
                </a:lnTo>
                <a:lnTo>
                  <a:pt x="2416168" y="1877088"/>
                </a:lnTo>
                <a:lnTo>
                  <a:pt x="2426277" y="1874587"/>
                </a:lnTo>
                <a:lnTo>
                  <a:pt x="2436387" y="1871958"/>
                </a:lnTo>
                <a:lnTo>
                  <a:pt x="2446496" y="1869200"/>
                </a:lnTo>
                <a:lnTo>
                  <a:pt x="2456606" y="1866315"/>
                </a:lnTo>
                <a:lnTo>
                  <a:pt x="2466715" y="1863301"/>
                </a:lnTo>
                <a:lnTo>
                  <a:pt x="2476825" y="1860158"/>
                </a:lnTo>
                <a:lnTo>
                  <a:pt x="2486934" y="1856888"/>
                </a:lnTo>
                <a:lnTo>
                  <a:pt x="2497044" y="1853489"/>
                </a:lnTo>
                <a:lnTo>
                  <a:pt x="2507153" y="1849962"/>
                </a:lnTo>
                <a:lnTo>
                  <a:pt x="2517263" y="1846307"/>
                </a:lnTo>
                <a:lnTo>
                  <a:pt x="2527372" y="1842524"/>
                </a:lnTo>
                <a:lnTo>
                  <a:pt x="2537482" y="1838612"/>
                </a:lnTo>
                <a:lnTo>
                  <a:pt x="2547591" y="1834572"/>
                </a:lnTo>
                <a:lnTo>
                  <a:pt x="2557701" y="1830404"/>
                </a:lnTo>
                <a:lnTo>
                  <a:pt x="2567810" y="1826107"/>
                </a:lnTo>
                <a:lnTo>
                  <a:pt x="2577920" y="1821683"/>
                </a:lnTo>
                <a:lnTo>
                  <a:pt x="2588029" y="1817130"/>
                </a:lnTo>
                <a:lnTo>
                  <a:pt x="2598139" y="1812448"/>
                </a:lnTo>
                <a:lnTo>
                  <a:pt x="2608248" y="1807639"/>
                </a:lnTo>
                <a:lnTo>
                  <a:pt x="2618358" y="1802701"/>
                </a:lnTo>
                <a:lnTo>
                  <a:pt x="2628467" y="1797635"/>
                </a:lnTo>
                <a:lnTo>
                  <a:pt x="2638577" y="1792441"/>
                </a:lnTo>
                <a:lnTo>
                  <a:pt x="2648686" y="1787118"/>
                </a:lnTo>
                <a:lnTo>
                  <a:pt x="2658796" y="1781668"/>
                </a:lnTo>
                <a:lnTo>
                  <a:pt x="2668905" y="1776089"/>
                </a:lnTo>
                <a:lnTo>
                  <a:pt x="2679014" y="1770381"/>
                </a:lnTo>
                <a:lnTo>
                  <a:pt x="2689124" y="1764546"/>
                </a:lnTo>
                <a:lnTo>
                  <a:pt x="2699233" y="1758582"/>
                </a:lnTo>
                <a:lnTo>
                  <a:pt x="2709343" y="1752490"/>
                </a:lnTo>
                <a:lnTo>
                  <a:pt x="2719452" y="1746270"/>
                </a:lnTo>
                <a:lnTo>
                  <a:pt x="2729562" y="1739921"/>
                </a:lnTo>
                <a:lnTo>
                  <a:pt x="2739671" y="1733445"/>
                </a:lnTo>
                <a:lnTo>
                  <a:pt x="2749781" y="1726840"/>
                </a:lnTo>
                <a:lnTo>
                  <a:pt x="2759890" y="1720106"/>
                </a:lnTo>
                <a:lnTo>
                  <a:pt x="2770000" y="1713245"/>
                </a:lnTo>
                <a:lnTo>
                  <a:pt x="2780109" y="1706255"/>
                </a:lnTo>
                <a:lnTo>
                  <a:pt x="2790219" y="1699137"/>
                </a:lnTo>
                <a:lnTo>
                  <a:pt x="2800328" y="1691891"/>
                </a:lnTo>
                <a:lnTo>
                  <a:pt x="2810438" y="1684516"/>
                </a:lnTo>
                <a:lnTo>
                  <a:pt x="2820547" y="1677013"/>
                </a:lnTo>
                <a:lnTo>
                  <a:pt x="2830657" y="1669382"/>
                </a:lnTo>
                <a:lnTo>
                  <a:pt x="2840766" y="1661623"/>
                </a:lnTo>
                <a:lnTo>
                  <a:pt x="2850876" y="1653735"/>
                </a:lnTo>
                <a:lnTo>
                  <a:pt x="2860985" y="1645720"/>
                </a:lnTo>
                <a:lnTo>
                  <a:pt x="2871095" y="1637575"/>
                </a:lnTo>
                <a:lnTo>
                  <a:pt x="2881204" y="1629303"/>
                </a:lnTo>
                <a:lnTo>
                  <a:pt x="2891314" y="1620903"/>
                </a:lnTo>
                <a:lnTo>
                  <a:pt x="2901423" y="1612374"/>
                </a:lnTo>
                <a:lnTo>
                  <a:pt x="2911533" y="1603717"/>
                </a:lnTo>
                <a:lnTo>
                  <a:pt x="2921642" y="1594931"/>
                </a:lnTo>
                <a:lnTo>
                  <a:pt x="2931752" y="1586018"/>
                </a:lnTo>
                <a:lnTo>
                  <a:pt x="2941861" y="1576976"/>
                </a:lnTo>
                <a:lnTo>
                  <a:pt x="2951971" y="1567806"/>
                </a:lnTo>
                <a:lnTo>
                  <a:pt x="2962080" y="1558508"/>
                </a:lnTo>
                <a:lnTo>
                  <a:pt x="2972190" y="1549081"/>
                </a:lnTo>
                <a:lnTo>
                  <a:pt x="2982299" y="1539526"/>
                </a:lnTo>
                <a:lnTo>
                  <a:pt x="2992409" y="1529843"/>
                </a:lnTo>
                <a:lnTo>
                  <a:pt x="3002518" y="1520032"/>
                </a:lnTo>
                <a:lnTo>
                  <a:pt x="3012628" y="1510092"/>
                </a:lnTo>
                <a:lnTo>
                  <a:pt x="3022737" y="1500024"/>
                </a:lnTo>
                <a:lnTo>
                  <a:pt x="3032847" y="1489828"/>
                </a:lnTo>
                <a:lnTo>
                  <a:pt x="3042956" y="1479504"/>
                </a:lnTo>
                <a:lnTo>
                  <a:pt x="3053066" y="1469051"/>
                </a:lnTo>
                <a:lnTo>
                  <a:pt x="3063175" y="1458470"/>
                </a:lnTo>
                <a:lnTo>
                  <a:pt x="3073285" y="1447761"/>
                </a:lnTo>
                <a:lnTo>
                  <a:pt x="3083394" y="1436924"/>
                </a:lnTo>
                <a:lnTo>
                  <a:pt x="3093504" y="1425958"/>
                </a:lnTo>
                <a:lnTo>
                  <a:pt x="3103613" y="1414864"/>
                </a:lnTo>
                <a:lnTo>
                  <a:pt x="3113723" y="1403642"/>
                </a:lnTo>
                <a:lnTo>
                  <a:pt x="3123832" y="1392292"/>
                </a:lnTo>
                <a:lnTo>
                  <a:pt x="3133941" y="1380813"/>
                </a:lnTo>
                <a:lnTo>
                  <a:pt x="3144051" y="1369206"/>
                </a:lnTo>
                <a:lnTo>
                  <a:pt x="3154160" y="1357471"/>
                </a:lnTo>
                <a:lnTo>
                  <a:pt x="3164270" y="1345608"/>
                </a:lnTo>
                <a:lnTo>
                  <a:pt x="3174379" y="1333616"/>
                </a:lnTo>
                <a:lnTo>
                  <a:pt x="3184489" y="1321496"/>
                </a:lnTo>
                <a:lnTo>
                  <a:pt x="3194598" y="1309248"/>
                </a:lnTo>
                <a:lnTo>
                  <a:pt x="3204708" y="1296872"/>
                </a:lnTo>
                <a:lnTo>
                  <a:pt x="3214817" y="1284367"/>
                </a:lnTo>
                <a:lnTo>
                  <a:pt x="3224927" y="1271734"/>
                </a:lnTo>
                <a:lnTo>
                  <a:pt x="3235036" y="1258973"/>
                </a:lnTo>
                <a:lnTo>
                  <a:pt x="3245146" y="1246083"/>
                </a:lnTo>
                <a:lnTo>
                  <a:pt x="3255255" y="1233066"/>
                </a:lnTo>
                <a:lnTo>
                  <a:pt x="3265365" y="1219920"/>
                </a:lnTo>
                <a:lnTo>
                  <a:pt x="3275474" y="1206646"/>
                </a:lnTo>
                <a:lnTo>
                  <a:pt x="3285584" y="1193243"/>
                </a:lnTo>
                <a:lnTo>
                  <a:pt x="3295693" y="1179712"/>
                </a:lnTo>
                <a:lnTo>
                  <a:pt x="3305803" y="1166054"/>
                </a:lnTo>
                <a:lnTo>
                  <a:pt x="3315912" y="1152266"/>
                </a:lnTo>
                <a:lnTo>
                  <a:pt x="3326022" y="1138351"/>
                </a:lnTo>
                <a:lnTo>
                  <a:pt x="3336131" y="1124307"/>
                </a:lnTo>
                <a:lnTo>
                  <a:pt x="3346241" y="1110135"/>
                </a:lnTo>
                <a:lnTo>
                  <a:pt x="3356350" y="1095835"/>
                </a:lnTo>
                <a:lnTo>
                  <a:pt x="3366460" y="1081407"/>
                </a:lnTo>
                <a:lnTo>
                  <a:pt x="3376569" y="1066850"/>
                </a:lnTo>
                <a:lnTo>
                  <a:pt x="3386679" y="1052165"/>
                </a:lnTo>
                <a:lnTo>
                  <a:pt x="3396788" y="1037352"/>
                </a:lnTo>
                <a:lnTo>
                  <a:pt x="3406898" y="1022410"/>
                </a:lnTo>
                <a:lnTo>
                  <a:pt x="3417007" y="1007341"/>
                </a:lnTo>
                <a:lnTo>
                  <a:pt x="3427117" y="992143"/>
                </a:lnTo>
                <a:lnTo>
                  <a:pt x="3437226" y="976816"/>
                </a:lnTo>
                <a:lnTo>
                  <a:pt x="3447336" y="961362"/>
                </a:lnTo>
                <a:lnTo>
                  <a:pt x="3457445" y="945779"/>
                </a:lnTo>
                <a:lnTo>
                  <a:pt x="3467555" y="930068"/>
                </a:lnTo>
                <a:lnTo>
                  <a:pt x="3477664" y="914229"/>
                </a:lnTo>
                <a:lnTo>
                  <a:pt x="3487774" y="898261"/>
                </a:lnTo>
                <a:lnTo>
                  <a:pt x="3497883" y="882166"/>
                </a:lnTo>
                <a:lnTo>
                  <a:pt x="3507993" y="865942"/>
                </a:lnTo>
                <a:lnTo>
                  <a:pt x="3518102" y="849589"/>
                </a:lnTo>
                <a:lnTo>
                  <a:pt x="3528212" y="833109"/>
                </a:lnTo>
                <a:lnTo>
                  <a:pt x="3538321" y="816500"/>
                </a:lnTo>
                <a:lnTo>
                  <a:pt x="3548431" y="799763"/>
                </a:lnTo>
                <a:lnTo>
                  <a:pt x="3558540" y="782898"/>
                </a:lnTo>
                <a:lnTo>
                  <a:pt x="3568649" y="765904"/>
                </a:lnTo>
                <a:lnTo>
                  <a:pt x="3578759" y="748783"/>
                </a:lnTo>
                <a:lnTo>
                  <a:pt x="3588868" y="731533"/>
                </a:lnTo>
                <a:lnTo>
                  <a:pt x="3598978" y="714154"/>
                </a:lnTo>
                <a:lnTo>
                  <a:pt x="3609087" y="696648"/>
                </a:lnTo>
                <a:lnTo>
                  <a:pt x="3619197" y="679013"/>
                </a:lnTo>
                <a:lnTo>
                  <a:pt x="3629306" y="661250"/>
                </a:lnTo>
                <a:lnTo>
                  <a:pt x="3639416" y="643359"/>
                </a:lnTo>
                <a:lnTo>
                  <a:pt x="3649525" y="625339"/>
                </a:lnTo>
                <a:lnTo>
                  <a:pt x="3659635" y="607191"/>
                </a:lnTo>
                <a:lnTo>
                  <a:pt x="3669744" y="588915"/>
                </a:lnTo>
                <a:lnTo>
                  <a:pt x="3679854" y="570511"/>
                </a:lnTo>
                <a:lnTo>
                  <a:pt x="3689963" y="551978"/>
                </a:lnTo>
                <a:lnTo>
                  <a:pt x="3700073" y="533318"/>
                </a:lnTo>
                <a:lnTo>
                  <a:pt x="3710182" y="514529"/>
                </a:lnTo>
                <a:lnTo>
                  <a:pt x="3720292" y="495611"/>
                </a:lnTo>
                <a:lnTo>
                  <a:pt x="3730401" y="476566"/>
                </a:lnTo>
                <a:lnTo>
                  <a:pt x="3740511" y="457392"/>
                </a:lnTo>
                <a:lnTo>
                  <a:pt x="3750620" y="438090"/>
                </a:lnTo>
                <a:lnTo>
                  <a:pt x="3760730" y="418659"/>
                </a:lnTo>
                <a:lnTo>
                  <a:pt x="3770839" y="399101"/>
                </a:lnTo>
                <a:lnTo>
                  <a:pt x="3780949" y="379414"/>
                </a:lnTo>
                <a:lnTo>
                  <a:pt x="3791058" y="359599"/>
                </a:lnTo>
                <a:lnTo>
                  <a:pt x="3801168" y="339656"/>
                </a:lnTo>
                <a:lnTo>
                  <a:pt x="3811277" y="319584"/>
                </a:lnTo>
                <a:lnTo>
                  <a:pt x="3821387" y="299384"/>
                </a:lnTo>
                <a:lnTo>
                  <a:pt x="3831496" y="279056"/>
                </a:lnTo>
                <a:lnTo>
                  <a:pt x="3841606" y="258600"/>
                </a:lnTo>
                <a:lnTo>
                  <a:pt x="3851715" y="238015"/>
                </a:lnTo>
                <a:lnTo>
                  <a:pt x="3861825" y="217302"/>
                </a:lnTo>
                <a:lnTo>
                  <a:pt x="3871934" y="196461"/>
                </a:lnTo>
                <a:lnTo>
                  <a:pt x="3882044" y="175492"/>
                </a:lnTo>
                <a:lnTo>
                  <a:pt x="3892153" y="154394"/>
                </a:lnTo>
                <a:lnTo>
                  <a:pt x="3902263" y="133168"/>
                </a:lnTo>
                <a:lnTo>
                  <a:pt x="3912372" y="111814"/>
                </a:lnTo>
                <a:lnTo>
                  <a:pt x="3922482" y="90332"/>
                </a:lnTo>
                <a:lnTo>
                  <a:pt x="3932591" y="68721"/>
                </a:lnTo>
                <a:lnTo>
                  <a:pt x="3942701" y="46982"/>
                </a:lnTo>
                <a:lnTo>
                  <a:pt x="3952810" y="25115"/>
                </a:lnTo>
                <a:lnTo>
                  <a:pt x="3962920" y="3120"/>
                </a:lnTo>
              </a:path>
            </a:pathLst>
          </a:custGeom>
          <a:noFill/>
          <a:ln w="23813">
            <a:solidFill>
              <a:srgbClr val="86929C"/>
            </a:solidFill>
            <a:prstDash val="dash"/>
          </a:ln>
        </p:spPr>
      </p:sp>
      <p:sp>
        <p:nvSpPr>
          <p:cNvPr id="38" name="function-graph-98">
            <a:extLst>
              <a:ext uri="{FF2B5EF4-FFF2-40B4-BE49-F238E27FC236}">
                <a16:creationId xmlns:a16="http://schemas.microsoft.com/office/drawing/2014/main" id="{14494CC0-9051-42BB-B095-3B0FB0F60B04}"/>
              </a:ext>
            </a:extLst>
          </p:cNvPr>
          <p:cNvSpPr>
            <a:spLocks noGrp="1"/>
          </p:cNvSpPr>
          <p:nvPr/>
        </p:nvSpPr>
        <p:spPr>
          <a:xfrm>
            <a:off x="1095375" y="2828925"/>
            <a:ext cx="4448175" cy="2533650"/>
          </a:xfrm>
          <a:custGeom>
            <a:avLst/>
            <a:gdLst/>
            <a:ahLst/>
            <a:cxnLst/>
            <a:rect l="0" t="0" r="0" b="0"/>
            <a:pathLst>
              <a:path w="4448175" h="2533650">
                <a:moveTo>
                  <a:pt x="737993" y="7799"/>
                </a:moveTo>
                <a:lnTo>
                  <a:pt x="748102" y="26588"/>
                </a:lnTo>
                <a:lnTo>
                  <a:pt x="758212" y="45248"/>
                </a:lnTo>
                <a:lnTo>
                  <a:pt x="768321" y="63781"/>
                </a:lnTo>
                <a:lnTo>
                  <a:pt x="778431" y="82185"/>
                </a:lnTo>
                <a:lnTo>
                  <a:pt x="788540" y="100461"/>
                </a:lnTo>
                <a:lnTo>
                  <a:pt x="798650" y="118609"/>
                </a:lnTo>
                <a:lnTo>
                  <a:pt x="808759" y="136629"/>
                </a:lnTo>
                <a:lnTo>
                  <a:pt x="818869" y="154520"/>
                </a:lnTo>
                <a:lnTo>
                  <a:pt x="828978" y="172283"/>
                </a:lnTo>
                <a:lnTo>
                  <a:pt x="839088" y="189918"/>
                </a:lnTo>
                <a:lnTo>
                  <a:pt x="849197" y="207424"/>
                </a:lnTo>
                <a:lnTo>
                  <a:pt x="859307" y="224803"/>
                </a:lnTo>
                <a:lnTo>
                  <a:pt x="869416" y="242053"/>
                </a:lnTo>
                <a:lnTo>
                  <a:pt x="879526" y="259174"/>
                </a:lnTo>
                <a:lnTo>
                  <a:pt x="889635" y="276168"/>
                </a:lnTo>
                <a:lnTo>
                  <a:pt x="899744" y="293033"/>
                </a:lnTo>
                <a:lnTo>
                  <a:pt x="909854" y="309770"/>
                </a:lnTo>
                <a:lnTo>
                  <a:pt x="919963" y="326379"/>
                </a:lnTo>
                <a:lnTo>
                  <a:pt x="930073" y="342859"/>
                </a:lnTo>
                <a:lnTo>
                  <a:pt x="940182" y="359212"/>
                </a:lnTo>
                <a:lnTo>
                  <a:pt x="950292" y="375436"/>
                </a:lnTo>
                <a:lnTo>
                  <a:pt x="960401" y="391531"/>
                </a:lnTo>
                <a:lnTo>
                  <a:pt x="970511" y="407499"/>
                </a:lnTo>
                <a:lnTo>
                  <a:pt x="980620" y="423338"/>
                </a:lnTo>
                <a:lnTo>
                  <a:pt x="990730" y="439049"/>
                </a:lnTo>
                <a:lnTo>
                  <a:pt x="1000839" y="454632"/>
                </a:lnTo>
                <a:lnTo>
                  <a:pt x="1010949" y="470086"/>
                </a:lnTo>
                <a:lnTo>
                  <a:pt x="1021058" y="485413"/>
                </a:lnTo>
                <a:lnTo>
                  <a:pt x="1031168" y="500611"/>
                </a:lnTo>
                <a:lnTo>
                  <a:pt x="1041277" y="515680"/>
                </a:lnTo>
                <a:lnTo>
                  <a:pt x="1051387" y="530622"/>
                </a:lnTo>
                <a:lnTo>
                  <a:pt x="1061496" y="545435"/>
                </a:lnTo>
                <a:lnTo>
                  <a:pt x="1071606" y="560120"/>
                </a:lnTo>
                <a:lnTo>
                  <a:pt x="1081715" y="574677"/>
                </a:lnTo>
                <a:lnTo>
                  <a:pt x="1091825" y="589105"/>
                </a:lnTo>
                <a:lnTo>
                  <a:pt x="1101934" y="603405"/>
                </a:lnTo>
                <a:lnTo>
                  <a:pt x="1112044" y="617577"/>
                </a:lnTo>
                <a:lnTo>
                  <a:pt x="1122153" y="631621"/>
                </a:lnTo>
                <a:lnTo>
                  <a:pt x="1132263" y="645536"/>
                </a:lnTo>
                <a:lnTo>
                  <a:pt x="1142372" y="659324"/>
                </a:lnTo>
                <a:lnTo>
                  <a:pt x="1152482" y="672982"/>
                </a:lnTo>
                <a:lnTo>
                  <a:pt x="1162591" y="686513"/>
                </a:lnTo>
                <a:lnTo>
                  <a:pt x="1172701" y="699916"/>
                </a:lnTo>
                <a:lnTo>
                  <a:pt x="1182810" y="713190"/>
                </a:lnTo>
                <a:lnTo>
                  <a:pt x="1192920" y="726336"/>
                </a:lnTo>
                <a:lnTo>
                  <a:pt x="1203029" y="739353"/>
                </a:lnTo>
                <a:lnTo>
                  <a:pt x="1213139" y="752243"/>
                </a:lnTo>
                <a:lnTo>
                  <a:pt x="1223248" y="765004"/>
                </a:lnTo>
                <a:lnTo>
                  <a:pt x="1233358" y="777637"/>
                </a:lnTo>
                <a:lnTo>
                  <a:pt x="1243467" y="790142"/>
                </a:lnTo>
                <a:lnTo>
                  <a:pt x="1253577" y="802518"/>
                </a:lnTo>
                <a:lnTo>
                  <a:pt x="1263686" y="814766"/>
                </a:lnTo>
                <a:lnTo>
                  <a:pt x="1273796" y="826886"/>
                </a:lnTo>
                <a:lnTo>
                  <a:pt x="1283905" y="838878"/>
                </a:lnTo>
                <a:lnTo>
                  <a:pt x="1294015" y="850741"/>
                </a:lnTo>
                <a:lnTo>
                  <a:pt x="1304124" y="862476"/>
                </a:lnTo>
                <a:lnTo>
                  <a:pt x="1314234" y="874083"/>
                </a:lnTo>
                <a:lnTo>
                  <a:pt x="1324343" y="885562"/>
                </a:lnTo>
                <a:lnTo>
                  <a:pt x="1334453" y="896912"/>
                </a:lnTo>
                <a:lnTo>
                  <a:pt x="1344562" y="908134"/>
                </a:lnTo>
                <a:lnTo>
                  <a:pt x="1354671" y="919228"/>
                </a:lnTo>
                <a:lnTo>
                  <a:pt x="1364781" y="930194"/>
                </a:lnTo>
                <a:lnTo>
                  <a:pt x="1374890" y="941031"/>
                </a:lnTo>
                <a:lnTo>
                  <a:pt x="1385000" y="951740"/>
                </a:lnTo>
                <a:lnTo>
                  <a:pt x="1395109" y="962321"/>
                </a:lnTo>
                <a:lnTo>
                  <a:pt x="1405219" y="972774"/>
                </a:lnTo>
                <a:lnTo>
                  <a:pt x="1415328" y="983098"/>
                </a:lnTo>
                <a:lnTo>
                  <a:pt x="1425438" y="993294"/>
                </a:lnTo>
                <a:lnTo>
                  <a:pt x="1435547" y="1003362"/>
                </a:lnTo>
                <a:lnTo>
                  <a:pt x="1445657" y="1013302"/>
                </a:lnTo>
                <a:lnTo>
                  <a:pt x="1455766" y="1023113"/>
                </a:lnTo>
                <a:lnTo>
                  <a:pt x="1465876" y="1032796"/>
                </a:lnTo>
                <a:lnTo>
                  <a:pt x="1475985" y="1042351"/>
                </a:lnTo>
                <a:lnTo>
                  <a:pt x="1486095" y="1051778"/>
                </a:lnTo>
                <a:lnTo>
                  <a:pt x="1496204" y="1061076"/>
                </a:lnTo>
                <a:lnTo>
                  <a:pt x="1506314" y="1070246"/>
                </a:lnTo>
                <a:lnTo>
                  <a:pt x="1516423" y="1079288"/>
                </a:lnTo>
                <a:lnTo>
                  <a:pt x="1526533" y="1088201"/>
                </a:lnTo>
                <a:lnTo>
                  <a:pt x="1536642" y="1096987"/>
                </a:lnTo>
                <a:lnTo>
                  <a:pt x="1546752" y="1105644"/>
                </a:lnTo>
                <a:lnTo>
                  <a:pt x="1556861" y="1114173"/>
                </a:lnTo>
                <a:lnTo>
                  <a:pt x="1566971" y="1122573"/>
                </a:lnTo>
                <a:lnTo>
                  <a:pt x="1577080" y="1130845"/>
                </a:lnTo>
                <a:lnTo>
                  <a:pt x="1587190" y="1138990"/>
                </a:lnTo>
                <a:lnTo>
                  <a:pt x="1597299" y="1147005"/>
                </a:lnTo>
                <a:lnTo>
                  <a:pt x="1607409" y="1154893"/>
                </a:lnTo>
                <a:lnTo>
                  <a:pt x="1617518" y="1162652"/>
                </a:lnTo>
                <a:lnTo>
                  <a:pt x="1627628" y="1170283"/>
                </a:lnTo>
                <a:lnTo>
                  <a:pt x="1637737" y="1177786"/>
                </a:lnTo>
                <a:lnTo>
                  <a:pt x="1647847" y="1185161"/>
                </a:lnTo>
                <a:lnTo>
                  <a:pt x="1657956" y="1192407"/>
                </a:lnTo>
                <a:lnTo>
                  <a:pt x="1668066" y="1199525"/>
                </a:lnTo>
                <a:lnTo>
                  <a:pt x="1678175" y="1206515"/>
                </a:lnTo>
                <a:lnTo>
                  <a:pt x="1688285" y="1213376"/>
                </a:lnTo>
                <a:lnTo>
                  <a:pt x="1698394" y="1220110"/>
                </a:lnTo>
                <a:lnTo>
                  <a:pt x="1708504" y="1226715"/>
                </a:lnTo>
                <a:lnTo>
                  <a:pt x="1718613" y="1233191"/>
                </a:lnTo>
                <a:lnTo>
                  <a:pt x="1728723" y="1239540"/>
                </a:lnTo>
                <a:lnTo>
                  <a:pt x="1738832" y="1245760"/>
                </a:lnTo>
                <a:lnTo>
                  <a:pt x="1748942" y="1251852"/>
                </a:lnTo>
                <a:lnTo>
                  <a:pt x="1759051" y="1257816"/>
                </a:lnTo>
                <a:lnTo>
                  <a:pt x="1769161" y="1263651"/>
                </a:lnTo>
                <a:lnTo>
                  <a:pt x="1779270" y="1269359"/>
                </a:lnTo>
                <a:lnTo>
                  <a:pt x="1789379" y="1274938"/>
                </a:lnTo>
                <a:lnTo>
                  <a:pt x="1799489" y="1280388"/>
                </a:lnTo>
                <a:lnTo>
                  <a:pt x="1809598" y="1285711"/>
                </a:lnTo>
                <a:lnTo>
                  <a:pt x="1819708" y="1290905"/>
                </a:lnTo>
                <a:lnTo>
                  <a:pt x="1829817" y="1295971"/>
                </a:lnTo>
                <a:lnTo>
                  <a:pt x="1839927" y="1300909"/>
                </a:lnTo>
                <a:lnTo>
                  <a:pt x="1850036" y="1305718"/>
                </a:lnTo>
                <a:lnTo>
                  <a:pt x="1860146" y="1310400"/>
                </a:lnTo>
                <a:lnTo>
                  <a:pt x="1870255" y="1314953"/>
                </a:lnTo>
                <a:lnTo>
                  <a:pt x="1880365" y="1319377"/>
                </a:lnTo>
                <a:lnTo>
                  <a:pt x="1890474" y="1323674"/>
                </a:lnTo>
                <a:lnTo>
                  <a:pt x="1900584" y="1327842"/>
                </a:lnTo>
                <a:lnTo>
                  <a:pt x="1910693" y="1331882"/>
                </a:lnTo>
                <a:lnTo>
                  <a:pt x="1920803" y="1335794"/>
                </a:lnTo>
                <a:lnTo>
                  <a:pt x="1930912" y="1339577"/>
                </a:lnTo>
                <a:lnTo>
                  <a:pt x="1941022" y="1343232"/>
                </a:lnTo>
                <a:lnTo>
                  <a:pt x="1951131" y="1346759"/>
                </a:lnTo>
                <a:lnTo>
                  <a:pt x="1961241" y="1350158"/>
                </a:lnTo>
                <a:lnTo>
                  <a:pt x="1971350" y="1353428"/>
                </a:lnTo>
                <a:lnTo>
                  <a:pt x="1981460" y="1356571"/>
                </a:lnTo>
                <a:lnTo>
                  <a:pt x="1991569" y="1359585"/>
                </a:lnTo>
                <a:lnTo>
                  <a:pt x="2001679" y="1362470"/>
                </a:lnTo>
                <a:lnTo>
                  <a:pt x="2011788" y="1365228"/>
                </a:lnTo>
                <a:lnTo>
                  <a:pt x="2021898" y="1367857"/>
                </a:lnTo>
                <a:lnTo>
                  <a:pt x="2032007" y="1370358"/>
                </a:lnTo>
                <a:lnTo>
                  <a:pt x="2042117" y="1372731"/>
                </a:lnTo>
                <a:lnTo>
                  <a:pt x="2052226" y="1374975"/>
                </a:lnTo>
                <a:lnTo>
                  <a:pt x="2062336" y="1377091"/>
                </a:lnTo>
                <a:lnTo>
                  <a:pt x="2072445" y="1379079"/>
                </a:lnTo>
                <a:lnTo>
                  <a:pt x="2082555" y="1380939"/>
                </a:lnTo>
                <a:lnTo>
                  <a:pt x="2092664" y="1382670"/>
                </a:lnTo>
                <a:lnTo>
                  <a:pt x="2102774" y="1384273"/>
                </a:lnTo>
                <a:lnTo>
                  <a:pt x="2112883" y="1385748"/>
                </a:lnTo>
                <a:lnTo>
                  <a:pt x="2122993" y="1387095"/>
                </a:lnTo>
                <a:lnTo>
                  <a:pt x="2133102" y="1388313"/>
                </a:lnTo>
                <a:lnTo>
                  <a:pt x="2143212" y="1389403"/>
                </a:lnTo>
                <a:lnTo>
                  <a:pt x="2153321" y="1390365"/>
                </a:lnTo>
                <a:lnTo>
                  <a:pt x="2163431" y="1391199"/>
                </a:lnTo>
                <a:lnTo>
                  <a:pt x="2173540" y="1391904"/>
                </a:lnTo>
                <a:lnTo>
                  <a:pt x="2183650" y="1392481"/>
                </a:lnTo>
                <a:lnTo>
                  <a:pt x="2193759" y="1392930"/>
                </a:lnTo>
                <a:lnTo>
                  <a:pt x="2203869" y="1393251"/>
                </a:lnTo>
                <a:lnTo>
                  <a:pt x="2213978" y="1393443"/>
                </a:lnTo>
                <a:lnTo>
                  <a:pt x="2224088" y="1393508"/>
                </a:lnTo>
                <a:lnTo>
                  <a:pt x="2234197" y="1393443"/>
                </a:lnTo>
                <a:lnTo>
                  <a:pt x="2244306" y="1393251"/>
                </a:lnTo>
                <a:lnTo>
                  <a:pt x="2254416" y="1392930"/>
                </a:lnTo>
                <a:lnTo>
                  <a:pt x="2264525" y="1392481"/>
                </a:lnTo>
                <a:lnTo>
                  <a:pt x="2274635" y="1391904"/>
                </a:lnTo>
                <a:lnTo>
                  <a:pt x="2284744" y="1391199"/>
                </a:lnTo>
                <a:lnTo>
                  <a:pt x="2294854" y="1390365"/>
                </a:lnTo>
                <a:lnTo>
                  <a:pt x="2304963" y="1389403"/>
                </a:lnTo>
                <a:lnTo>
                  <a:pt x="2315073" y="1388313"/>
                </a:lnTo>
                <a:lnTo>
                  <a:pt x="2325182" y="1387095"/>
                </a:lnTo>
                <a:lnTo>
                  <a:pt x="2335292" y="1385748"/>
                </a:lnTo>
                <a:lnTo>
                  <a:pt x="2345401" y="1384273"/>
                </a:lnTo>
                <a:lnTo>
                  <a:pt x="2355511" y="1382670"/>
                </a:lnTo>
                <a:lnTo>
                  <a:pt x="2365620" y="1380939"/>
                </a:lnTo>
                <a:lnTo>
                  <a:pt x="2375730" y="1379079"/>
                </a:lnTo>
                <a:lnTo>
                  <a:pt x="2385839" y="1377091"/>
                </a:lnTo>
                <a:lnTo>
                  <a:pt x="2395949" y="1374975"/>
                </a:lnTo>
                <a:lnTo>
                  <a:pt x="2406058" y="1372731"/>
                </a:lnTo>
                <a:lnTo>
                  <a:pt x="2416168" y="1370358"/>
                </a:lnTo>
                <a:lnTo>
                  <a:pt x="2426277" y="1367857"/>
                </a:lnTo>
                <a:lnTo>
                  <a:pt x="2436387" y="1365228"/>
                </a:lnTo>
                <a:lnTo>
                  <a:pt x="2446496" y="1362470"/>
                </a:lnTo>
                <a:lnTo>
                  <a:pt x="2456606" y="1359585"/>
                </a:lnTo>
                <a:lnTo>
                  <a:pt x="2466715" y="1356571"/>
                </a:lnTo>
                <a:lnTo>
                  <a:pt x="2476825" y="1353428"/>
                </a:lnTo>
                <a:lnTo>
                  <a:pt x="2486934" y="1350158"/>
                </a:lnTo>
                <a:lnTo>
                  <a:pt x="2497044" y="1346759"/>
                </a:lnTo>
                <a:lnTo>
                  <a:pt x="2507153" y="1343232"/>
                </a:lnTo>
                <a:lnTo>
                  <a:pt x="2517263" y="1339577"/>
                </a:lnTo>
                <a:lnTo>
                  <a:pt x="2527372" y="1335794"/>
                </a:lnTo>
                <a:lnTo>
                  <a:pt x="2537482" y="1331882"/>
                </a:lnTo>
                <a:lnTo>
                  <a:pt x="2547591" y="1327842"/>
                </a:lnTo>
                <a:lnTo>
                  <a:pt x="2557701" y="1323674"/>
                </a:lnTo>
                <a:lnTo>
                  <a:pt x="2567810" y="1319377"/>
                </a:lnTo>
                <a:lnTo>
                  <a:pt x="2577920" y="1314953"/>
                </a:lnTo>
                <a:lnTo>
                  <a:pt x="2588029" y="1310400"/>
                </a:lnTo>
                <a:lnTo>
                  <a:pt x="2598139" y="1305718"/>
                </a:lnTo>
                <a:lnTo>
                  <a:pt x="2608248" y="1300909"/>
                </a:lnTo>
                <a:lnTo>
                  <a:pt x="2618358" y="1295971"/>
                </a:lnTo>
                <a:lnTo>
                  <a:pt x="2628467" y="1290905"/>
                </a:lnTo>
                <a:lnTo>
                  <a:pt x="2638577" y="1285711"/>
                </a:lnTo>
                <a:lnTo>
                  <a:pt x="2648686" y="1280388"/>
                </a:lnTo>
                <a:lnTo>
                  <a:pt x="2658796" y="1274938"/>
                </a:lnTo>
                <a:lnTo>
                  <a:pt x="2668905" y="1269359"/>
                </a:lnTo>
                <a:lnTo>
                  <a:pt x="2679014" y="1263651"/>
                </a:lnTo>
                <a:lnTo>
                  <a:pt x="2689124" y="1257816"/>
                </a:lnTo>
                <a:lnTo>
                  <a:pt x="2699233" y="1251852"/>
                </a:lnTo>
                <a:lnTo>
                  <a:pt x="2709343" y="1245760"/>
                </a:lnTo>
                <a:lnTo>
                  <a:pt x="2719452" y="1239540"/>
                </a:lnTo>
                <a:lnTo>
                  <a:pt x="2729562" y="1233191"/>
                </a:lnTo>
                <a:lnTo>
                  <a:pt x="2739671" y="1226715"/>
                </a:lnTo>
                <a:lnTo>
                  <a:pt x="2749781" y="1220110"/>
                </a:lnTo>
                <a:lnTo>
                  <a:pt x="2759890" y="1213376"/>
                </a:lnTo>
                <a:lnTo>
                  <a:pt x="2770000" y="1206515"/>
                </a:lnTo>
                <a:lnTo>
                  <a:pt x="2780109" y="1199525"/>
                </a:lnTo>
                <a:lnTo>
                  <a:pt x="2790219" y="1192407"/>
                </a:lnTo>
                <a:lnTo>
                  <a:pt x="2800328" y="1185161"/>
                </a:lnTo>
                <a:lnTo>
                  <a:pt x="2810438" y="1177786"/>
                </a:lnTo>
                <a:lnTo>
                  <a:pt x="2820547" y="1170283"/>
                </a:lnTo>
                <a:lnTo>
                  <a:pt x="2830657" y="1162652"/>
                </a:lnTo>
                <a:lnTo>
                  <a:pt x="2840766" y="1154893"/>
                </a:lnTo>
                <a:lnTo>
                  <a:pt x="2850876" y="1147005"/>
                </a:lnTo>
                <a:lnTo>
                  <a:pt x="2860985" y="1138990"/>
                </a:lnTo>
                <a:lnTo>
                  <a:pt x="2871095" y="1130845"/>
                </a:lnTo>
                <a:lnTo>
                  <a:pt x="2881204" y="1122573"/>
                </a:lnTo>
                <a:lnTo>
                  <a:pt x="2891314" y="1114173"/>
                </a:lnTo>
                <a:lnTo>
                  <a:pt x="2901423" y="1105644"/>
                </a:lnTo>
                <a:lnTo>
                  <a:pt x="2911533" y="1096987"/>
                </a:lnTo>
                <a:lnTo>
                  <a:pt x="2921642" y="1088201"/>
                </a:lnTo>
                <a:lnTo>
                  <a:pt x="2931752" y="1079288"/>
                </a:lnTo>
                <a:lnTo>
                  <a:pt x="2941861" y="1070246"/>
                </a:lnTo>
                <a:lnTo>
                  <a:pt x="2951971" y="1061076"/>
                </a:lnTo>
                <a:lnTo>
                  <a:pt x="2962080" y="1051778"/>
                </a:lnTo>
                <a:lnTo>
                  <a:pt x="2972190" y="1042351"/>
                </a:lnTo>
                <a:lnTo>
                  <a:pt x="2982299" y="1032796"/>
                </a:lnTo>
                <a:lnTo>
                  <a:pt x="2992409" y="1023113"/>
                </a:lnTo>
                <a:lnTo>
                  <a:pt x="3002518" y="1013302"/>
                </a:lnTo>
                <a:lnTo>
                  <a:pt x="3012628" y="1003362"/>
                </a:lnTo>
                <a:lnTo>
                  <a:pt x="3022737" y="993294"/>
                </a:lnTo>
                <a:lnTo>
                  <a:pt x="3032847" y="983098"/>
                </a:lnTo>
                <a:lnTo>
                  <a:pt x="3042956" y="972774"/>
                </a:lnTo>
                <a:lnTo>
                  <a:pt x="3053066" y="962321"/>
                </a:lnTo>
                <a:lnTo>
                  <a:pt x="3063175" y="951740"/>
                </a:lnTo>
                <a:lnTo>
                  <a:pt x="3073285" y="941031"/>
                </a:lnTo>
                <a:lnTo>
                  <a:pt x="3083394" y="930194"/>
                </a:lnTo>
                <a:lnTo>
                  <a:pt x="3093504" y="919228"/>
                </a:lnTo>
                <a:lnTo>
                  <a:pt x="3103613" y="908134"/>
                </a:lnTo>
                <a:lnTo>
                  <a:pt x="3113723" y="896912"/>
                </a:lnTo>
                <a:lnTo>
                  <a:pt x="3123832" y="885562"/>
                </a:lnTo>
                <a:lnTo>
                  <a:pt x="3133941" y="874083"/>
                </a:lnTo>
                <a:lnTo>
                  <a:pt x="3144051" y="862476"/>
                </a:lnTo>
                <a:lnTo>
                  <a:pt x="3154160" y="850741"/>
                </a:lnTo>
                <a:lnTo>
                  <a:pt x="3164270" y="838878"/>
                </a:lnTo>
                <a:lnTo>
                  <a:pt x="3174379" y="826886"/>
                </a:lnTo>
                <a:lnTo>
                  <a:pt x="3184489" y="814766"/>
                </a:lnTo>
                <a:lnTo>
                  <a:pt x="3194598" y="802518"/>
                </a:lnTo>
                <a:lnTo>
                  <a:pt x="3204708" y="790142"/>
                </a:lnTo>
                <a:lnTo>
                  <a:pt x="3214817" y="777637"/>
                </a:lnTo>
                <a:lnTo>
                  <a:pt x="3224927" y="765004"/>
                </a:lnTo>
                <a:lnTo>
                  <a:pt x="3235036" y="752243"/>
                </a:lnTo>
                <a:lnTo>
                  <a:pt x="3245146" y="739353"/>
                </a:lnTo>
                <a:lnTo>
                  <a:pt x="3255255" y="726336"/>
                </a:lnTo>
                <a:lnTo>
                  <a:pt x="3265365" y="713190"/>
                </a:lnTo>
                <a:lnTo>
                  <a:pt x="3275474" y="699916"/>
                </a:lnTo>
                <a:lnTo>
                  <a:pt x="3285584" y="686513"/>
                </a:lnTo>
                <a:lnTo>
                  <a:pt x="3295693" y="672982"/>
                </a:lnTo>
                <a:lnTo>
                  <a:pt x="3305803" y="659324"/>
                </a:lnTo>
                <a:lnTo>
                  <a:pt x="3315912" y="645536"/>
                </a:lnTo>
                <a:lnTo>
                  <a:pt x="3326022" y="631621"/>
                </a:lnTo>
                <a:lnTo>
                  <a:pt x="3336131" y="617577"/>
                </a:lnTo>
                <a:lnTo>
                  <a:pt x="3346241" y="603405"/>
                </a:lnTo>
                <a:lnTo>
                  <a:pt x="3356350" y="589105"/>
                </a:lnTo>
                <a:lnTo>
                  <a:pt x="3366460" y="574677"/>
                </a:lnTo>
                <a:lnTo>
                  <a:pt x="3376569" y="560120"/>
                </a:lnTo>
                <a:lnTo>
                  <a:pt x="3386679" y="545435"/>
                </a:lnTo>
                <a:lnTo>
                  <a:pt x="3396788" y="530622"/>
                </a:lnTo>
                <a:lnTo>
                  <a:pt x="3406898" y="515680"/>
                </a:lnTo>
                <a:lnTo>
                  <a:pt x="3417007" y="500611"/>
                </a:lnTo>
                <a:lnTo>
                  <a:pt x="3427117" y="485413"/>
                </a:lnTo>
                <a:lnTo>
                  <a:pt x="3437226" y="470086"/>
                </a:lnTo>
                <a:lnTo>
                  <a:pt x="3447336" y="454632"/>
                </a:lnTo>
                <a:lnTo>
                  <a:pt x="3457445" y="439049"/>
                </a:lnTo>
                <a:lnTo>
                  <a:pt x="3467555" y="423338"/>
                </a:lnTo>
                <a:lnTo>
                  <a:pt x="3477664" y="407499"/>
                </a:lnTo>
                <a:lnTo>
                  <a:pt x="3487774" y="391531"/>
                </a:lnTo>
                <a:lnTo>
                  <a:pt x="3497883" y="375436"/>
                </a:lnTo>
                <a:lnTo>
                  <a:pt x="3507993" y="359212"/>
                </a:lnTo>
                <a:lnTo>
                  <a:pt x="3518102" y="342859"/>
                </a:lnTo>
                <a:lnTo>
                  <a:pt x="3528212" y="326379"/>
                </a:lnTo>
                <a:lnTo>
                  <a:pt x="3538321" y="309770"/>
                </a:lnTo>
                <a:lnTo>
                  <a:pt x="3548431" y="293033"/>
                </a:lnTo>
                <a:lnTo>
                  <a:pt x="3558540" y="276168"/>
                </a:lnTo>
                <a:lnTo>
                  <a:pt x="3568649" y="259174"/>
                </a:lnTo>
                <a:lnTo>
                  <a:pt x="3578759" y="242053"/>
                </a:lnTo>
                <a:lnTo>
                  <a:pt x="3588868" y="224803"/>
                </a:lnTo>
                <a:lnTo>
                  <a:pt x="3598978" y="207424"/>
                </a:lnTo>
                <a:lnTo>
                  <a:pt x="3609087" y="189918"/>
                </a:lnTo>
                <a:lnTo>
                  <a:pt x="3619197" y="172283"/>
                </a:lnTo>
                <a:lnTo>
                  <a:pt x="3629306" y="154520"/>
                </a:lnTo>
                <a:lnTo>
                  <a:pt x="3639416" y="136629"/>
                </a:lnTo>
                <a:lnTo>
                  <a:pt x="3649525" y="118609"/>
                </a:lnTo>
                <a:lnTo>
                  <a:pt x="3659635" y="100461"/>
                </a:lnTo>
                <a:lnTo>
                  <a:pt x="3669744" y="82185"/>
                </a:lnTo>
                <a:lnTo>
                  <a:pt x="3679854" y="63781"/>
                </a:lnTo>
                <a:lnTo>
                  <a:pt x="3689963" y="45248"/>
                </a:lnTo>
                <a:lnTo>
                  <a:pt x="3700073" y="26588"/>
                </a:lnTo>
                <a:lnTo>
                  <a:pt x="3710182" y="7799"/>
                </a:lnTo>
              </a:path>
            </a:pathLst>
          </a:custGeom>
          <a:noFill/>
          <a:ln w="36195">
            <a:solidFill>
              <a:srgbClr val="1678B8"/>
            </a:solidFill>
            <a:prstDash val="solid"/>
          </a:ln>
        </p:spPr>
      </p:sp>
      <p:sp>
        <p:nvSpPr>
          <p:cNvPr id="39" name="point-99">
            <a:extLst>
              <a:ext uri="{FF2B5EF4-FFF2-40B4-BE49-F238E27FC236}">
                <a16:creationId xmlns:a16="http://schemas.microsoft.com/office/drawing/2014/main" id="{251979C4-C62B-47CD-842B-313F5FBB2984}"/>
              </a:ext>
            </a:extLst>
          </p:cNvPr>
          <p:cNvSpPr>
            <a:spLocks noGrp="1"/>
          </p:cNvSpPr>
          <p:nvPr/>
        </p:nvSpPr>
        <p:spPr>
          <a:xfrm>
            <a:off x="3271838" y="4174808"/>
            <a:ext cx="95250" cy="95250"/>
          </a:xfrm>
          <a:prstGeom prst="ellipse">
            <a:avLst/>
          </a:prstGeom>
          <a:solidFill>
            <a:srgbClr val="1678B8"/>
          </a:solidFill>
          <a:ln w="19050">
            <a:solidFill>
              <a:srgbClr val="1678B8"/>
            </a:solidFill>
          </a:ln>
        </p:spPr>
      </p:sp>
      <p:sp>
        <p:nvSpPr>
          <p:cNvPr id="40" name="line-100">
            <a:extLst>
              <a:ext uri="{FF2B5EF4-FFF2-40B4-BE49-F238E27FC236}">
                <a16:creationId xmlns:a16="http://schemas.microsoft.com/office/drawing/2014/main" id="{F3BAD916-0BDD-4617-90A1-09B52D5A0C68}"/>
              </a:ext>
            </a:extLst>
          </p:cNvPr>
          <p:cNvSpPr>
            <a:spLocks noGrp="1"/>
          </p:cNvSpPr>
          <p:nvPr/>
        </p:nvSpPr>
        <p:spPr>
          <a:xfrm>
            <a:off x="7137627" y="2828925"/>
            <a:ext cx="953" cy="2533650"/>
          </a:xfrm>
          <a:custGeom>
            <a:avLst/>
            <a:gdLst/>
            <a:ahLst/>
            <a:cxnLst/>
            <a:rect l="0" t="0" r="0" b="0"/>
            <a:pathLst>
              <a:path w="953" h="2533650">
                <a:moveTo>
                  <a:pt x="0" y="25336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41" name="line-101">
            <a:extLst>
              <a:ext uri="{FF2B5EF4-FFF2-40B4-BE49-F238E27FC236}">
                <a16:creationId xmlns:a16="http://schemas.microsoft.com/office/drawing/2014/main" id="{016FA2F7-1DC4-4DB3-B5B3-E7A310A48FD3}"/>
              </a:ext>
            </a:extLst>
          </p:cNvPr>
          <p:cNvSpPr>
            <a:spLocks noGrp="1"/>
          </p:cNvSpPr>
          <p:nvPr/>
        </p:nvSpPr>
        <p:spPr>
          <a:xfrm>
            <a:off x="7773080" y="2828925"/>
            <a:ext cx="953" cy="2533650"/>
          </a:xfrm>
          <a:custGeom>
            <a:avLst/>
            <a:gdLst/>
            <a:ahLst/>
            <a:cxnLst/>
            <a:rect l="0" t="0" r="0" b="0"/>
            <a:pathLst>
              <a:path w="953" h="2533650">
                <a:moveTo>
                  <a:pt x="0" y="25336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42" name="line-102">
            <a:extLst>
              <a:ext uri="{FF2B5EF4-FFF2-40B4-BE49-F238E27FC236}">
                <a16:creationId xmlns:a16="http://schemas.microsoft.com/office/drawing/2014/main" id="{DBE1A911-C045-46EE-A3B4-AD980596992D}"/>
              </a:ext>
            </a:extLst>
          </p:cNvPr>
          <p:cNvSpPr>
            <a:spLocks noGrp="1"/>
          </p:cNvSpPr>
          <p:nvPr/>
        </p:nvSpPr>
        <p:spPr>
          <a:xfrm>
            <a:off x="8408534" y="2828925"/>
            <a:ext cx="953" cy="2533650"/>
          </a:xfrm>
          <a:custGeom>
            <a:avLst/>
            <a:gdLst/>
            <a:ahLst/>
            <a:cxnLst/>
            <a:rect l="0" t="0" r="0" b="0"/>
            <a:pathLst>
              <a:path w="953" h="2533650">
                <a:moveTo>
                  <a:pt x="0" y="25336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43" name="line-103">
            <a:extLst>
              <a:ext uri="{FF2B5EF4-FFF2-40B4-BE49-F238E27FC236}">
                <a16:creationId xmlns:a16="http://schemas.microsoft.com/office/drawing/2014/main" id="{42A77182-2E65-452D-969B-5051A888351A}"/>
              </a:ext>
            </a:extLst>
          </p:cNvPr>
          <p:cNvSpPr>
            <a:spLocks noGrp="1"/>
          </p:cNvSpPr>
          <p:nvPr/>
        </p:nvSpPr>
        <p:spPr>
          <a:xfrm>
            <a:off x="9043988" y="2828925"/>
            <a:ext cx="953" cy="2533650"/>
          </a:xfrm>
          <a:custGeom>
            <a:avLst/>
            <a:gdLst/>
            <a:ahLst/>
            <a:cxnLst/>
            <a:rect l="0" t="0" r="0" b="0"/>
            <a:pathLst>
              <a:path w="953" h="2533650">
                <a:moveTo>
                  <a:pt x="0" y="2533650"/>
                </a:moveTo>
                <a:lnTo>
                  <a:pt x="0" y="0"/>
                </a:lnTo>
              </a:path>
            </a:pathLst>
          </a:custGeom>
          <a:noFill/>
          <a:ln w="16193">
            <a:solidFill>
              <a:srgbClr val="86929C"/>
            </a:solidFill>
            <a:prstDash val="solid"/>
          </a:ln>
        </p:spPr>
      </p:sp>
      <p:sp>
        <p:nvSpPr>
          <p:cNvPr id="44" name="line-104">
            <a:extLst>
              <a:ext uri="{FF2B5EF4-FFF2-40B4-BE49-F238E27FC236}">
                <a16:creationId xmlns:a16="http://schemas.microsoft.com/office/drawing/2014/main" id="{28651189-0E95-482D-AF6C-AB9949F16AD3}"/>
              </a:ext>
            </a:extLst>
          </p:cNvPr>
          <p:cNvSpPr>
            <a:spLocks noGrp="1"/>
          </p:cNvSpPr>
          <p:nvPr/>
        </p:nvSpPr>
        <p:spPr>
          <a:xfrm>
            <a:off x="9679441" y="2828925"/>
            <a:ext cx="953" cy="2533650"/>
          </a:xfrm>
          <a:custGeom>
            <a:avLst/>
            <a:gdLst/>
            <a:ahLst/>
            <a:cxnLst/>
            <a:rect l="0" t="0" r="0" b="0"/>
            <a:pathLst>
              <a:path w="953" h="2533650">
                <a:moveTo>
                  <a:pt x="0" y="25336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45" name="line-105">
            <a:extLst>
              <a:ext uri="{FF2B5EF4-FFF2-40B4-BE49-F238E27FC236}">
                <a16:creationId xmlns:a16="http://schemas.microsoft.com/office/drawing/2014/main" id="{AE3FC6BA-E4DA-411E-B285-28FF98E66083}"/>
              </a:ext>
            </a:extLst>
          </p:cNvPr>
          <p:cNvSpPr>
            <a:spLocks noGrp="1"/>
          </p:cNvSpPr>
          <p:nvPr/>
        </p:nvSpPr>
        <p:spPr>
          <a:xfrm>
            <a:off x="10314895" y="2828925"/>
            <a:ext cx="953" cy="2533650"/>
          </a:xfrm>
          <a:custGeom>
            <a:avLst/>
            <a:gdLst/>
            <a:ahLst/>
            <a:cxnLst/>
            <a:rect l="0" t="0" r="0" b="0"/>
            <a:pathLst>
              <a:path w="953" h="2533650">
                <a:moveTo>
                  <a:pt x="0" y="25336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46" name="line-106">
            <a:extLst>
              <a:ext uri="{FF2B5EF4-FFF2-40B4-BE49-F238E27FC236}">
                <a16:creationId xmlns:a16="http://schemas.microsoft.com/office/drawing/2014/main" id="{55A4B232-BA12-48DA-A6DD-44368D1277CA}"/>
              </a:ext>
            </a:extLst>
          </p:cNvPr>
          <p:cNvSpPr>
            <a:spLocks noGrp="1"/>
          </p:cNvSpPr>
          <p:nvPr/>
        </p:nvSpPr>
        <p:spPr>
          <a:xfrm>
            <a:off x="10950348" y="2828925"/>
            <a:ext cx="953" cy="2533650"/>
          </a:xfrm>
          <a:custGeom>
            <a:avLst/>
            <a:gdLst/>
            <a:ahLst/>
            <a:cxnLst/>
            <a:rect l="0" t="0" r="0" b="0"/>
            <a:pathLst>
              <a:path w="953" h="2533650">
                <a:moveTo>
                  <a:pt x="0" y="25336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47" name="line-107">
            <a:extLst>
              <a:ext uri="{FF2B5EF4-FFF2-40B4-BE49-F238E27FC236}">
                <a16:creationId xmlns:a16="http://schemas.microsoft.com/office/drawing/2014/main" id="{49DBB604-7988-4E27-B287-2E3595F6BFAB}"/>
              </a:ext>
            </a:extLst>
          </p:cNvPr>
          <p:cNvSpPr>
            <a:spLocks noGrp="1"/>
          </p:cNvSpPr>
          <p:nvPr/>
        </p:nvSpPr>
        <p:spPr>
          <a:xfrm>
            <a:off x="6819900" y="5235893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48" name="line-108">
            <a:extLst>
              <a:ext uri="{FF2B5EF4-FFF2-40B4-BE49-F238E27FC236}">
                <a16:creationId xmlns:a16="http://schemas.microsoft.com/office/drawing/2014/main" id="{71DEB654-D74A-4343-AD51-835A943D96D6}"/>
              </a:ext>
            </a:extLst>
          </p:cNvPr>
          <p:cNvSpPr>
            <a:spLocks noGrp="1"/>
          </p:cNvSpPr>
          <p:nvPr/>
        </p:nvSpPr>
        <p:spPr>
          <a:xfrm>
            <a:off x="6819900" y="4982528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49" name="line-109">
            <a:extLst>
              <a:ext uri="{FF2B5EF4-FFF2-40B4-BE49-F238E27FC236}">
                <a16:creationId xmlns:a16="http://schemas.microsoft.com/office/drawing/2014/main" id="{5F6F5DE4-9766-48AA-BAC8-4B1FA8105B49}"/>
              </a:ext>
            </a:extLst>
          </p:cNvPr>
          <p:cNvSpPr>
            <a:spLocks noGrp="1"/>
          </p:cNvSpPr>
          <p:nvPr/>
        </p:nvSpPr>
        <p:spPr>
          <a:xfrm>
            <a:off x="6819900" y="4729163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16193">
            <a:solidFill>
              <a:srgbClr val="86929C"/>
            </a:solidFill>
            <a:prstDash val="solid"/>
          </a:ln>
        </p:spPr>
      </p:sp>
      <p:sp>
        <p:nvSpPr>
          <p:cNvPr id="50" name="line-110">
            <a:extLst>
              <a:ext uri="{FF2B5EF4-FFF2-40B4-BE49-F238E27FC236}">
                <a16:creationId xmlns:a16="http://schemas.microsoft.com/office/drawing/2014/main" id="{C67B226B-FE64-4D74-8B11-40FE36340DD9}"/>
              </a:ext>
            </a:extLst>
          </p:cNvPr>
          <p:cNvSpPr>
            <a:spLocks noGrp="1"/>
          </p:cNvSpPr>
          <p:nvPr/>
        </p:nvSpPr>
        <p:spPr>
          <a:xfrm>
            <a:off x="6819900" y="4475798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51" name="line-111">
            <a:extLst>
              <a:ext uri="{FF2B5EF4-FFF2-40B4-BE49-F238E27FC236}">
                <a16:creationId xmlns:a16="http://schemas.microsoft.com/office/drawing/2014/main" id="{86714146-CB97-4E1E-8F1C-5BD8C3816D5F}"/>
              </a:ext>
            </a:extLst>
          </p:cNvPr>
          <p:cNvSpPr>
            <a:spLocks noGrp="1"/>
          </p:cNvSpPr>
          <p:nvPr/>
        </p:nvSpPr>
        <p:spPr>
          <a:xfrm>
            <a:off x="6819900" y="4222433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52" name="line-112">
            <a:extLst>
              <a:ext uri="{FF2B5EF4-FFF2-40B4-BE49-F238E27FC236}">
                <a16:creationId xmlns:a16="http://schemas.microsoft.com/office/drawing/2014/main" id="{429C4B70-BFE7-44AA-A826-B0F3267B4CE2}"/>
              </a:ext>
            </a:extLst>
          </p:cNvPr>
          <p:cNvSpPr>
            <a:spLocks noGrp="1"/>
          </p:cNvSpPr>
          <p:nvPr/>
        </p:nvSpPr>
        <p:spPr>
          <a:xfrm>
            <a:off x="6819900" y="3969068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53" name="line-113">
            <a:extLst>
              <a:ext uri="{FF2B5EF4-FFF2-40B4-BE49-F238E27FC236}">
                <a16:creationId xmlns:a16="http://schemas.microsoft.com/office/drawing/2014/main" id="{226F4407-AF4D-4273-8AA5-D3AE748F53FE}"/>
              </a:ext>
            </a:extLst>
          </p:cNvPr>
          <p:cNvSpPr>
            <a:spLocks noGrp="1"/>
          </p:cNvSpPr>
          <p:nvPr/>
        </p:nvSpPr>
        <p:spPr>
          <a:xfrm>
            <a:off x="6819900" y="3715703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54" name="line-114">
            <a:extLst>
              <a:ext uri="{FF2B5EF4-FFF2-40B4-BE49-F238E27FC236}">
                <a16:creationId xmlns:a16="http://schemas.microsoft.com/office/drawing/2014/main" id="{7E2BEAB7-1EDB-42C6-9773-B80DEFA8A0DF}"/>
              </a:ext>
            </a:extLst>
          </p:cNvPr>
          <p:cNvSpPr>
            <a:spLocks noGrp="1"/>
          </p:cNvSpPr>
          <p:nvPr/>
        </p:nvSpPr>
        <p:spPr>
          <a:xfrm>
            <a:off x="6819900" y="3462338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55" name="line-115">
            <a:extLst>
              <a:ext uri="{FF2B5EF4-FFF2-40B4-BE49-F238E27FC236}">
                <a16:creationId xmlns:a16="http://schemas.microsoft.com/office/drawing/2014/main" id="{41FF5DF6-311D-46E7-AD43-81EE88F4038C}"/>
              </a:ext>
            </a:extLst>
          </p:cNvPr>
          <p:cNvSpPr>
            <a:spLocks noGrp="1"/>
          </p:cNvSpPr>
          <p:nvPr/>
        </p:nvSpPr>
        <p:spPr>
          <a:xfrm>
            <a:off x="6819900" y="3208973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56" name="line-116">
            <a:extLst>
              <a:ext uri="{FF2B5EF4-FFF2-40B4-BE49-F238E27FC236}">
                <a16:creationId xmlns:a16="http://schemas.microsoft.com/office/drawing/2014/main" id="{D8F48AEC-F315-43C4-B122-2C47A9C204B3}"/>
              </a:ext>
            </a:extLst>
          </p:cNvPr>
          <p:cNvSpPr>
            <a:spLocks noGrp="1"/>
          </p:cNvSpPr>
          <p:nvPr/>
        </p:nvSpPr>
        <p:spPr>
          <a:xfrm>
            <a:off x="6819900" y="2955608"/>
            <a:ext cx="4448175" cy="953"/>
          </a:xfrm>
          <a:custGeom>
            <a:avLst/>
            <a:gdLst/>
            <a:ahLst/>
            <a:cxnLst/>
            <a:rect l="0" t="0" r="0" b="0"/>
            <a:pathLst>
              <a:path w="4448175" h="953">
                <a:moveTo>
                  <a:pt x="0" y="0"/>
                </a:moveTo>
                <a:lnTo>
                  <a:pt x="4448175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57" name="text-117">
            <a:extLst>
              <a:ext uri="{FF2B5EF4-FFF2-40B4-BE49-F238E27FC236}">
                <a16:creationId xmlns:a16="http://schemas.microsoft.com/office/drawing/2014/main" id="{4602F76D-3CFF-4298-8F90-AB814B2243C5}"/>
              </a:ext>
            </a:extLst>
          </p:cNvPr>
          <p:cNvSpPr>
            <a:spLocks noGrp="1"/>
          </p:cNvSpPr>
          <p:nvPr/>
        </p:nvSpPr>
        <p:spPr>
          <a:xfrm>
            <a:off x="7013802" y="4805363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58" name="text-118">
            <a:extLst>
              <a:ext uri="{FF2B5EF4-FFF2-40B4-BE49-F238E27FC236}">
                <a16:creationId xmlns:a16="http://schemas.microsoft.com/office/drawing/2014/main" id="{7AD21550-2C01-4031-AC5F-F9764804DDE6}"/>
              </a:ext>
            </a:extLst>
          </p:cNvPr>
          <p:cNvSpPr>
            <a:spLocks noGrp="1"/>
          </p:cNvSpPr>
          <p:nvPr/>
        </p:nvSpPr>
        <p:spPr>
          <a:xfrm>
            <a:off x="7649255" y="4805363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59" name="text-119">
            <a:extLst>
              <a:ext uri="{FF2B5EF4-FFF2-40B4-BE49-F238E27FC236}">
                <a16:creationId xmlns:a16="http://schemas.microsoft.com/office/drawing/2014/main" id="{A6BF2394-413A-457F-9FC5-9F72C71EA776}"/>
              </a:ext>
            </a:extLst>
          </p:cNvPr>
          <p:cNvSpPr>
            <a:spLocks noGrp="1"/>
          </p:cNvSpPr>
          <p:nvPr/>
        </p:nvSpPr>
        <p:spPr>
          <a:xfrm>
            <a:off x="8284709" y="4805363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60" name="text-120">
            <a:extLst>
              <a:ext uri="{FF2B5EF4-FFF2-40B4-BE49-F238E27FC236}">
                <a16:creationId xmlns:a16="http://schemas.microsoft.com/office/drawing/2014/main" id="{93EDF731-E82A-41D7-AF22-E7808EDF2515}"/>
              </a:ext>
            </a:extLst>
          </p:cNvPr>
          <p:cNvSpPr>
            <a:spLocks noGrp="1"/>
          </p:cNvSpPr>
          <p:nvPr/>
        </p:nvSpPr>
        <p:spPr>
          <a:xfrm>
            <a:off x="9555616" y="4805363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61" name="text-121">
            <a:extLst>
              <a:ext uri="{FF2B5EF4-FFF2-40B4-BE49-F238E27FC236}">
                <a16:creationId xmlns:a16="http://schemas.microsoft.com/office/drawing/2014/main" id="{1D9E3016-7DA8-496F-ACC6-A134FA4473E2}"/>
              </a:ext>
            </a:extLst>
          </p:cNvPr>
          <p:cNvSpPr>
            <a:spLocks noGrp="1"/>
          </p:cNvSpPr>
          <p:nvPr/>
        </p:nvSpPr>
        <p:spPr>
          <a:xfrm>
            <a:off x="10191070" y="4805363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62" name="text-122">
            <a:extLst>
              <a:ext uri="{FF2B5EF4-FFF2-40B4-BE49-F238E27FC236}">
                <a16:creationId xmlns:a16="http://schemas.microsoft.com/office/drawing/2014/main" id="{35430AEB-ECDD-4728-B7E4-5F7FB6A61E0D}"/>
              </a:ext>
            </a:extLst>
          </p:cNvPr>
          <p:cNvSpPr>
            <a:spLocks noGrp="1"/>
          </p:cNvSpPr>
          <p:nvPr/>
        </p:nvSpPr>
        <p:spPr>
          <a:xfrm>
            <a:off x="10826523" y="4805363"/>
            <a:ext cx="2476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63" name="text-123">
            <a:extLst>
              <a:ext uri="{FF2B5EF4-FFF2-40B4-BE49-F238E27FC236}">
                <a16:creationId xmlns:a16="http://schemas.microsoft.com/office/drawing/2014/main" id="{11E200D4-A9D7-45F6-9944-D936146E0B55}"/>
              </a:ext>
            </a:extLst>
          </p:cNvPr>
          <p:cNvSpPr>
            <a:spLocks noGrp="1"/>
          </p:cNvSpPr>
          <p:nvPr/>
        </p:nvSpPr>
        <p:spPr>
          <a:xfrm>
            <a:off x="8672513" y="5121593"/>
            <a:ext cx="28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64" name="text-124">
            <a:extLst>
              <a:ext uri="{FF2B5EF4-FFF2-40B4-BE49-F238E27FC236}">
                <a16:creationId xmlns:a16="http://schemas.microsoft.com/office/drawing/2014/main" id="{6FBF3062-8279-4622-909D-B1FF4E3EA3E1}"/>
              </a:ext>
            </a:extLst>
          </p:cNvPr>
          <p:cNvSpPr>
            <a:spLocks noGrp="1"/>
          </p:cNvSpPr>
          <p:nvPr/>
        </p:nvSpPr>
        <p:spPr>
          <a:xfrm>
            <a:off x="8672513" y="4108133"/>
            <a:ext cx="28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65" name="text-125">
            <a:extLst>
              <a:ext uri="{FF2B5EF4-FFF2-40B4-BE49-F238E27FC236}">
                <a16:creationId xmlns:a16="http://schemas.microsoft.com/office/drawing/2014/main" id="{0ADC855B-1B8E-498A-AD46-5452F51DD286}"/>
              </a:ext>
            </a:extLst>
          </p:cNvPr>
          <p:cNvSpPr>
            <a:spLocks noGrp="1"/>
          </p:cNvSpPr>
          <p:nvPr/>
        </p:nvSpPr>
        <p:spPr>
          <a:xfrm>
            <a:off x="8672513" y="3601403"/>
            <a:ext cx="28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66" name="text-126">
            <a:extLst>
              <a:ext uri="{FF2B5EF4-FFF2-40B4-BE49-F238E27FC236}">
                <a16:creationId xmlns:a16="http://schemas.microsoft.com/office/drawing/2014/main" id="{BC95E1FC-FD6B-4308-8138-1B404EFF4C04}"/>
              </a:ext>
            </a:extLst>
          </p:cNvPr>
          <p:cNvSpPr>
            <a:spLocks noGrp="1"/>
          </p:cNvSpPr>
          <p:nvPr/>
        </p:nvSpPr>
        <p:spPr>
          <a:xfrm>
            <a:off x="8672513" y="3094673"/>
            <a:ext cx="285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50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6</a:t>
            </a:r>
          </a:p>
        </p:txBody>
      </p:sp>
      <p:sp>
        <p:nvSpPr>
          <p:cNvPr id="67" name="text-127">
            <a:extLst>
              <a:ext uri="{FF2B5EF4-FFF2-40B4-BE49-F238E27FC236}">
                <a16:creationId xmlns:a16="http://schemas.microsoft.com/office/drawing/2014/main" id="{AB04431E-32A4-465B-A8E5-F8CF53B0ED1B}"/>
              </a:ext>
            </a:extLst>
          </p:cNvPr>
          <p:cNvSpPr>
            <a:spLocks noGrp="1"/>
          </p:cNvSpPr>
          <p:nvPr/>
        </p:nvSpPr>
        <p:spPr>
          <a:xfrm>
            <a:off x="11115675" y="4443413"/>
            <a:ext cx="2286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pPr>
            <a:r>
              <a: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rPr>
              <a:t>x</a:t>
            </a:r>
          </a:p>
        </p:txBody>
      </p:sp>
      <p:sp>
        <p:nvSpPr>
          <p:cNvPr id="68" name="text-128">
            <a:extLst>
              <a:ext uri="{FF2B5EF4-FFF2-40B4-BE49-F238E27FC236}">
                <a16:creationId xmlns:a16="http://schemas.microsoft.com/office/drawing/2014/main" id="{699DC9DC-7283-4A9E-8AB1-E5ACBA7D5099}"/>
              </a:ext>
            </a:extLst>
          </p:cNvPr>
          <p:cNvSpPr>
            <a:spLocks noGrp="1"/>
          </p:cNvSpPr>
          <p:nvPr/>
        </p:nvSpPr>
        <p:spPr>
          <a:xfrm>
            <a:off x="9129713" y="2828925"/>
            <a:ext cx="2286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pPr>
            <a:r>
              <a:rPr sz="18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rPr>
              <a:t>y</a:t>
            </a:r>
          </a:p>
        </p:txBody>
      </p:sp>
      <p:sp>
        <p:nvSpPr>
          <p:cNvPr id="69" name="function-graph-129">
            <a:extLst>
              <a:ext uri="{FF2B5EF4-FFF2-40B4-BE49-F238E27FC236}">
                <a16:creationId xmlns:a16="http://schemas.microsoft.com/office/drawing/2014/main" id="{CCAF34A5-1C0A-4060-B62E-51E6E30A3EC0}"/>
              </a:ext>
            </a:extLst>
          </p:cNvPr>
          <p:cNvSpPr>
            <a:spLocks noGrp="1"/>
          </p:cNvSpPr>
          <p:nvPr/>
        </p:nvSpPr>
        <p:spPr>
          <a:xfrm>
            <a:off x="6819900" y="2828925"/>
            <a:ext cx="4448175" cy="2533650"/>
          </a:xfrm>
          <a:custGeom>
            <a:avLst/>
            <a:gdLst/>
            <a:ahLst/>
            <a:cxnLst/>
            <a:rect l="0" t="0" r="0" b="0"/>
            <a:pathLst>
              <a:path w="4448175" h="2533650">
                <a:moveTo>
                  <a:pt x="485255" y="3120"/>
                </a:moveTo>
                <a:lnTo>
                  <a:pt x="495365" y="25115"/>
                </a:lnTo>
                <a:lnTo>
                  <a:pt x="505474" y="46982"/>
                </a:lnTo>
                <a:lnTo>
                  <a:pt x="515584" y="68721"/>
                </a:lnTo>
                <a:lnTo>
                  <a:pt x="525693" y="90332"/>
                </a:lnTo>
                <a:lnTo>
                  <a:pt x="535803" y="111814"/>
                </a:lnTo>
                <a:lnTo>
                  <a:pt x="545912" y="133168"/>
                </a:lnTo>
                <a:lnTo>
                  <a:pt x="556022" y="154394"/>
                </a:lnTo>
                <a:lnTo>
                  <a:pt x="566131" y="175492"/>
                </a:lnTo>
                <a:lnTo>
                  <a:pt x="576241" y="196461"/>
                </a:lnTo>
                <a:lnTo>
                  <a:pt x="586350" y="217302"/>
                </a:lnTo>
                <a:lnTo>
                  <a:pt x="596460" y="238015"/>
                </a:lnTo>
                <a:lnTo>
                  <a:pt x="606569" y="258600"/>
                </a:lnTo>
                <a:lnTo>
                  <a:pt x="616679" y="279056"/>
                </a:lnTo>
                <a:lnTo>
                  <a:pt x="626788" y="299384"/>
                </a:lnTo>
                <a:lnTo>
                  <a:pt x="636898" y="319584"/>
                </a:lnTo>
                <a:lnTo>
                  <a:pt x="647007" y="339656"/>
                </a:lnTo>
                <a:lnTo>
                  <a:pt x="657117" y="359599"/>
                </a:lnTo>
                <a:lnTo>
                  <a:pt x="667226" y="379414"/>
                </a:lnTo>
                <a:lnTo>
                  <a:pt x="677336" y="399101"/>
                </a:lnTo>
                <a:lnTo>
                  <a:pt x="687445" y="418659"/>
                </a:lnTo>
                <a:lnTo>
                  <a:pt x="697555" y="438090"/>
                </a:lnTo>
                <a:lnTo>
                  <a:pt x="707664" y="457392"/>
                </a:lnTo>
                <a:lnTo>
                  <a:pt x="717774" y="476566"/>
                </a:lnTo>
                <a:lnTo>
                  <a:pt x="727883" y="495611"/>
                </a:lnTo>
                <a:lnTo>
                  <a:pt x="737993" y="514529"/>
                </a:lnTo>
                <a:lnTo>
                  <a:pt x="748102" y="533318"/>
                </a:lnTo>
                <a:lnTo>
                  <a:pt x="758212" y="551978"/>
                </a:lnTo>
                <a:lnTo>
                  <a:pt x="768321" y="570511"/>
                </a:lnTo>
                <a:lnTo>
                  <a:pt x="778431" y="588915"/>
                </a:lnTo>
                <a:lnTo>
                  <a:pt x="788540" y="607191"/>
                </a:lnTo>
                <a:lnTo>
                  <a:pt x="798650" y="625339"/>
                </a:lnTo>
                <a:lnTo>
                  <a:pt x="808759" y="643359"/>
                </a:lnTo>
                <a:lnTo>
                  <a:pt x="818869" y="661250"/>
                </a:lnTo>
                <a:lnTo>
                  <a:pt x="828978" y="679013"/>
                </a:lnTo>
                <a:lnTo>
                  <a:pt x="839088" y="696648"/>
                </a:lnTo>
                <a:lnTo>
                  <a:pt x="849197" y="714154"/>
                </a:lnTo>
                <a:lnTo>
                  <a:pt x="859307" y="731533"/>
                </a:lnTo>
                <a:lnTo>
                  <a:pt x="869416" y="748783"/>
                </a:lnTo>
                <a:lnTo>
                  <a:pt x="879526" y="765904"/>
                </a:lnTo>
                <a:lnTo>
                  <a:pt x="889635" y="782898"/>
                </a:lnTo>
                <a:lnTo>
                  <a:pt x="899744" y="799763"/>
                </a:lnTo>
                <a:lnTo>
                  <a:pt x="909854" y="816500"/>
                </a:lnTo>
                <a:lnTo>
                  <a:pt x="919963" y="833109"/>
                </a:lnTo>
                <a:lnTo>
                  <a:pt x="930073" y="849589"/>
                </a:lnTo>
                <a:lnTo>
                  <a:pt x="940182" y="865942"/>
                </a:lnTo>
                <a:lnTo>
                  <a:pt x="950292" y="882166"/>
                </a:lnTo>
                <a:lnTo>
                  <a:pt x="960401" y="898261"/>
                </a:lnTo>
                <a:lnTo>
                  <a:pt x="970511" y="914229"/>
                </a:lnTo>
                <a:lnTo>
                  <a:pt x="980620" y="930068"/>
                </a:lnTo>
                <a:lnTo>
                  <a:pt x="990730" y="945779"/>
                </a:lnTo>
                <a:lnTo>
                  <a:pt x="1000839" y="961362"/>
                </a:lnTo>
                <a:lnTo>
                  <a:pt x="1010949" y="976816"/>
                </a:lnTo>
                <a:lnTo>
                  <a:pt x="1021058" y="992143"/>
                </a:lnTo>
                <a:lnTo>
                  <a:pt x="1031168" y="1007341"/>
                </a:lnTo>
                <a:lnTo>
                  <a:pt x="1041277" y="1022410"/>
                </a:lnTo>
                <a:lnTo>
                  <a:pt x="1051387" y="1037352"/>
                </a:lnTo>
                <a:lnTo>
                  <a:pt x="1061496" y="1052165"/>
                </a:lnTo>
                <a:lnTo>
                  <a:pt x="1071606" y="1066850"/>
                </a:lnTo>
                <a:lnTo>
                  <a:pt x="1081715" y="1081407"/>
                </a:lnTo>
                <a:lnTo>
                  <a:pt x="1091825" y="1095835"/>
                </a:lnTo>
                <a:lnTo>
                  <a:pt x="1101934" y="1110135"/>
                </a:lnTo>
                <a:lnTo>
                  <a:pt x="1112044" y="1124307"/>
                </a:lnTo>
                <a:lnTo>
                  <a:pt x="1122153" y="1138351"/>
                </a:lnTo>
                <a:lnTo>
                  <a:pt x="1132263" y="1152266"/>
                </a:lnTo>
                <a:lnTo>
                  <a:pt x="1142372" y="1166054"/>
                </a:lnTo>
                <a:lnTo>
                  <a:pt x="1152482" y="1179712"/>
                </a:lnTo>
                <a:lnTo>
                  <a:pt x="1162591" y="1193243"/>
                </a:lnTo>
                <a:lnTo>
                  <a:pt x="1172701" y="1206646"/>
                </a:lnTo>
                <a:lnTo>
                  <a:pt x="1182810" y="1219920"/>
                </a:lnTo>
                <a:lnTo>
                  <a:pt x="1192920" y="1233066"/>
                </a:lnTo>
                <a:lnTo>
                  <a:pt x="1203029" y="1246083"/>
                </a:lnTo>
                <a:lnTo>
                  <a:pt x="1213139" y="1258973"/>
                </a:lnTo>
                <a:lnTo>
                  <a:pt x="1223248" y="1271734"/>
                </a:lnTo>
                <a:lnTo>
                  <a:pt x="1233358" y="1284367"/>
                </a:lnTo>
                <a:lnTo>
                  <a:pt x="1243467" y="1296872"/>
                </a:lnTo>
                <a:lnTo>
                  <a:pt x="1253577" y="1309248"/>
                </a:lnTo>
                <a:lnTo>
                  <a:pt x="1263686" y="1321496"/>
                </a:lnTo>
                <a:lnTo>
                  <a:pt x="1273796" y="1333616"/>
                </a:lnTo>
                <a:lnTo>
                  <a:pt x="1283905" y="1345608"/>
                </a:lnTo>
                <a:lnTo>
                  <a:pt x="1294015" y="1357471"/>
                </a:lnTo>
                <a:lnTo>
                  <a:pt x="1304124" y="1369206"/>
                </a:lnTo>
                <a:lnTo>
                  <a:pt x="1314234" y="1380813"/>
                </a:lnTo>
                <a:lnTo>
                  <a:pt x="1324343" y="1392292"/>
                </a:lnTo>
                <a:lnTo>
                  <a:pt x="1334453" y="1403642"/>
                </a:lnTo>
                <a:lnTo>
                  <a:pt x="1344562" y="1414864"/>
                </a:lnTo>
                <a:lnTo>
                  <a:pt x="1354671" y="1425958"/>
                </a:lnTo>
                <a:lnTo>
                  <a:pt x="1364781" y="1436924"/>
                </a:lnTo>
                <a:lnTo>
                  <a:pt x="1374890" y="1447761"/>
                </a:lnTo>
                <a:lnTo>
                  <a:pt x="1385000" y="1458470"/>
                </a:lnTo>
                <a:lnTo>
                  <a:pt x="1395109" y="1469051"/>
                </a:lnTo>
                <a:lnTo>
                  <a:pt x="1405219" y="1479504"/>
                </a:lnTo>
                <a:lnTo>
                  <a:pt x="1415328" y="1489828"/>
                </a:lnTo>
                <a:lnTo>
                  <a:pt x="1425438" y="1500024"/>
                </a:lnTo>
                <a:lnTo>
                  <a:pt x="1435547" y="1510092"/>
                </a:lnTo>
                <a:lnTo>
                  <a:pt x="1445657" y="1520032"/>
                </a:lnTo>
                <a:lnTo>
                  <a:pt x="1455766" y="1529843"/>
                </a:lnTo>
                <a:lnTo>
                  <a:pt x="1465876" y="1539526"/>
                </a:lnTo>
                <a:lnTo>
                  <a:pt x="1475985" y="1549081"/>
                </a:lnTo>
                <a:lnTo>
                  <a:pt x="1486095" y="1558508"/>
                </a:lnTo>
                <a:lnTo>
                  <a:pt x="1496204" y="1567806"/>
                </a:lnTo>
                <a:lnTo>
                  <a:pt x="1506314" y="1576976"/>
                </a:lnTo>
                <a:lnTo>
                  <a:pt x="1516423" y="1586018"/>
                </a:lnTo>
                <a:lnTo>
                  <a:pt x="1526533" y="1594931"/>
                </a:lnTo>
                <a:lnTo>
                  <a:pt x="1536642" y="1603717"/>
                </a:lnTo>
                <a:lnTo>
                  <a:pt x="1546752" y="1612374"/>
                </a:lnTo>
                <a:lnTo>
                  <a:pt x="1556861" y="1620903"/>
                </a:lnTo>
                <a:lnTo>
                  <a:pt x="1566971" y="1629303"/>
                </a:lnTo>
                <a:lnTo>
                  <a:pt x="1577080" y="1637575"/>
                </a:lnTo>
                <a:lnTo>
                  <a:pt x="1587190" y="1645720"/>
                </a:lnTo>
                <a:lnTo>
                  <a:pt x="1597299" y="1653735"/>
                </a:lnTo>
                <a:lnTo>
                  <a:pt x="1607409" y="1661623"/>
                </a:lnTo>
                <a:lnTo>
                  <a:pt x="1617518" y="1669382"/>
                </a:lnTo>
                <a:lnTo>
                  <a:pt x="1627628" y="1677013"/>
                </a:lnTo>
                <a:lnTo>
                  <a:pt x="1637737" y="1684516"/>
                </a:lnTo>
                <a:lnTo>
                  <a:pt x="1647847" y="1691891"/>
                </a:lnTo>
                <a:lnTo>
                  <a:pt x="1657956" y="1699137"/>
                </a:lnTo>
                <a:lnTo>
                  <a:pt x="1668066" y="1706255"/>
                </a:lnTo>
                <a:lnTo>
                  <a:pt x="1678175" y="1713245"/>
                </a:lnTo>
                <a:lnTo>
                  <a:pt x="1688285" y="1720106"/>
                </a:lnTo>
                <a:lnTo>
                  <a:pt x="1698394" y="1726840"/>
                </a:lnTo>
                <a:lnTo>
                  <a:pt x="1708504" y="1733445"/>
                </a:lnTo>
                <a:lnTo>
                  <a:pt x="1718613" y="1739921"/>
                </a:lnTo>
                <a:lnTo>
                  <a:pt x="1728723" y="1746270"/>
                </a:lnTo>
                <a:lnTo>
                  <a:pt x="1738832" y="1752490"/>
                </a:lnTo>
                <a:lnTo>
                  <a:pt x="1748942" y="1758582"/>
                </a:lnTo>
                <a:lnTo>
                  <a:pt x="1759051" y="1764546"/>
                </a:lnTo>
                <a:lnTo>
                  <a:pt x="1769161" y="1770381"/>
                </a:lnTo>
                <a:lnTo>
                  <a:pt x="1779270" y="1776089"/>
                </a:lnTo>
                <a:lnTo>
                  <a:pt x="1789379" y="1781668"/>
                </a:lnTo>
                <a:lnTo>
                  <a:pt x="1799489" y="1787118"/>
                </a:lnTo>
                <a:lnTo>
                  <a:pt x="1809598" y="1792441"/>
                </a:lnTo>
                <a:lnTo>
                  <a:pt x="1819708" y="1797635"/>
                </a:lnTo>
                <a:lnTo>
                  <a:pt x="1829817" y="1802701"/>
                </a:lnTo>
                <a:lnTo>
                  <a:pt x="1839927" y="1807639"/>
                </a:lnTo>
                <a:lnTo>
                  <a:pt x="1850036" y="1812448"/>
                </a:lnTo>
                <a:lnTo>
                  <a:pt x="1860146" y="1817130"/>
                </a:lnTo>
                <a:lnTo>
                  <a:pt x="1870255" y="1821683"/>
                </a:lnTo>
                <a:lnTo>
                  <a:pt x="1880365" y="1826107"/>
                </a:lnTo>
                <a:lnTo>
                  <a:pt x="1890474" y="1830404"/>
                </a:lnTo>
                <a:lnTo>
                  <a:pt x="1900584" y="1834572"/>
                </a:lnTo>
                <a:lnTo>
                  <a:pt x="1910693" y="1838612"/>
                </a:lnTo>
                <a:lnTo>
                  <a:pt x="1920803" y="1842524"/>
                </a:lnTo>
                <a:lnTo>
                  <a:pt x="1930912" y="1846307"/>
                </a:lnTo>
                <a:lnTo>
                  <a:pt x="1941022" y="1849962"/>
                </a:lnTo>
                <a:lnTo>
                  <a:pt x="1951131" y="1853489"/>
                </a:lnTo>
                <a:lnTo>
                  <a:pt x="1961241" y="1856888"/>
                </a:lnTo>
                <a:lnTo>
                  <a:pt x="1971350" y="1860158"/>
                </a:lnTo>
                <a:lnTo>
                  <a:pt x="1981460" y="1863301"/>
                </a:lnTo>
                <a:lnTo>
                  <a:pt x="1991569" y="1866315"/>
                </a:lnTo>
                <a:lnTo>
                  <a:pt x="2001679" y="1869200"/>
                </a:lnTo>
                <a:lnTo>
                  <a:pt x="2011788" y="1871958"/>
                </a:lnTo>
                <a:lnTo>
                  <a:pt x="2021898" y="1874587"/>
                </a:lnTo>
                <a:lnTo>
                  <a:pt x="2032007" y="1877088"/>
                </a:lnTo>
                <a:lnTo>
                  <a:pt x="2042117" y="1879461"/>
                </a:lnTo>
                <a:lnTo>
                  <a:pt x="2052226" y="1881705"/>
                </a:lnTo>
                <a:lnTo>
                  <a:pt x="2062336" y="1883821"/>
                </a:lnTo>
                <a:lnTo>
                  <a:pt x="2072445" y="1885809"/>
                </a:lnTo>
                <a:lnTo>
                  <a:pt x="2082555" y="1887669"/>
                </a:lnTo>
                <a:lnTo>
                  <a:pt x="2092664" y="1889400"/>
                </a:lnTo>
                <a:lnTo>
                  <a:pt x="2102774" y="1891003"/>
                </a:lnTo>
                <a:lnTo>
                  <a:pt x="2112883" y="1892478"/>
                </a:lnTo>
                <a:lnTo>
                  <a:pt x="2122993" y="1893825"/>
                </a:lnTo>
                <a:lnTo>
                  <a:pt x="2133102" y="1895043"/>
                </a:lnTo>
                <a:lnTo>
                  <a:pt x="2143212" y="1896133"/>
                </a:lnTo>
                <a:lnTo>
                  <a:pt x="2153321" y="1897095"/>
                </a:lnTo>
                <a:lnTo>
                  <a:pt x="2163431" y="1897929"/>
                </a:lnTo>
                <a:lnTo>
                  <a:pt x="2173540" y="1898634"/>
                </a:lnTo>
                <a:lnTo>
                  <a:pt x="2183650" y="1899211"/>
                </a:lnTo>
                <a:lnTo>
                  <a:pt x="2193759" y="1899660"/>
                </a:lnTo>
                <a:lnTo>
                  <a:pt x="2203869" y="1899981"/>
                </a:lnTo>
                <a:lnTo>
                  <a:pt x="2213978" y="1900173"/>
                </a:lnTo>
                <a:lnTo>
                  <a:pt x="2224088" y="1900238"/>
                </a:lnTo>
                <a:lnTo>
                  <a:pt x="2234197" y="1900173"/>
                </a:lnTo>
                <a:lnTo>
                  <a:pt x="2244306" y="1899981"/>
                </a:lnTo>
                <a:lnTo>
                  <a:pt x="2254416" y="1899660"/>
                </a:lnTo>
                <a:lnTo>
                  <a:pt x="2264525" y="1899211"/>
                </a:lnTo>
                <a:lnTo>
                  <a:pt x="2274635" y="1898634"/>
                </a:lnTo>
                <a:lnTo>
                  <a:pt x="2284744" y="1897929"/>
                </a:lnTo>
                <a:lnTo>
                  <a:pt x="2294854" y="1897095"/>
                </a:lnTo>
                <a:lnTo>
                  <a:pt x="2304963" y="1896133"/>
                </a:lnTo>
                <a:lnTo>
                  <a:pt x="2315073" y="1895043"/>
                </a:lnTo>
                <a:lnTo>
                  <a:pt x="2325182" y="1893825"/>
                </a:lnTo>
                <a:lnTo>
                  <a:pt x="2335292" y="1892478"/>
                </a:lnTo>
                <a:lnTo>
                  <a:pt x="2345401" y="1891003"/>
                </a:lnTo>
                <a:lnTo>
                  <a:pt x="2355511" y="1889400"/>
                </a:lnTo>
                <a:lnTo>
                  <a:pt x="2365620" y="1887669"/>
                </a:lnTo>
                <a:lnTo>
                  <a:pt x="2375730" y="1885809"/>
                </a:lnTo>
                <a:lnTo>
                  <a:pt x="2385839" y="1883821"/>
                </a:lnTo>
                <a:lnTo>
                  <a:pt x="2395949" y="1881705"/>
                </a:lnTo>
                <a:lnTo>
                  <a:pt x="2406058" y="1879461"/>
                </a:lnTo>
                <a:lnTo>
                  <a:pt x="2416168" y="1877088"/>
                </a:lnTo>
                <a:lnTo>
                  <a:pt x="2426277" y="1874587"/>
                </a:lnTo>
                <a:lnTo>
                  <a:pt x="2436387" y="1871958"/>
                </a:lnTo>
                <a:lnTo>
                  <a:pt x="2446496" y="1869200"/>
                </a:lnTo>
                <a:lnTo>
                  <a:pt x="2456606" y="1866315"/>
                </a:lnTo>
                <a:lnTo>
                  <a:pt x="2466715" y="1863301"/>
                </a:lnTo>
                <a:lnTo>
                  <a:pt x="2476825" y="1860158"/>
                </a:lnTo>
                <a:lnTo>
                  <a:pt x="2486934" y="1856888"/>
                </a:lnTo>
                <a:lnTo>
                  <a:pt x="2497044" y="1853489"/>
                </a:lnTo>
                <a:lnTo>
                  <a:pt x="2507153" y="1849962"/>
                </a:lnTo>
                <a:lnTo>
                  <a:pt x="2517263" y="1846307"/>
                </a:lnTo>
                <a:lnTo>
                  <a:pt x="2527372" y="1842524"/>
                </a:lnTo>
                <a:lnTo>
                  <a:pt x="2537482" y="1838612"/>
                </a:lnTo>
                <a:lnTo>
                  <a:pt x="2547591" y="1834572"/>
                </a:lnTo>
                <a:lnTo>
                  <a:pt x="2557701" y="1830404"/>
                </a:lnTo>
                <a:lnTo>
                  <a:pt x="2567810" y="1826107"/>
                </a:lnTo>
                <a:lnTo>
                  <a:pt x="2577920" y="1821683"/>
                </a:lnTo>
                <a:lnTo>
                  <a:pt x="2588029" y="1817130"/>
                </a:lnTo>
                <a:lnTo>
                  <a:pt x="2598139" y="1812448"/>
                </a:lnTo>
                <a:lnTo>
                  <a:pt x="2608248" y="1807639"/>
                </a:lnTo>
                <a:lnTo>
                  <a:pt x="2618358" y="1802701"/>
                </a:lnTo>
                <a:lnTo>
                  <a:pt x="2628467" y="1797635"/>
                </a:lnTo>
                <a:lnTo>
                  <a:pt x="2638577" y="1792441"/>
                </a:lnTo>
                <a:lnTo>
                  <a:pt x="2648686" y="1787118"/>
                </a:lnTo>
                <a:lnTo>
                  <a:pt x="2658796" y="1781668"/>
                </a:lnTo>
                <a:lnTo>
                  <a:pt x="2668905" y="1776089"/>
                </a:lnTo>
                <a:lnTo>
                  <a:pt x="2679014" y="1770381"/>
                </a:lnTo>
                <a:lnTo>
                  <a:pt x="2689124" y="1764546"/>
                </a:lnTo>
                <a:lnTo>
                  <a:pt x="2699233" y="1758582"/>
                </a:lnTo>
                <a:lnTo>
                  <a:pt x="2709343" y="1752490"/>
                </a:lnTo>
                <a:lnTo>
                  <a:pt x="2719452" y="1746270"/>
                </a:lnTo>
                <a:lnTo>
                  <a:pt x="2729562" y="1739921"/>
                </a:lnTo>
                <a:lnTo>
                  <a:pt x="2739671" y="1733445"/>
                </a:lnTo>
                <a:lnTo>
                  <a:pt x="2749781" y="1726840"/>
                </a:lnTo>
                <a:lnTo>
                  <a:pt x="2759890" y="1720106"/>
                </a:lnTo>
                <a:lnTo>
                  <a:pt x="2770000" y="1713245"/>
                </a:lnTo>
                <a:lnTo>
                  <a:pt x="2780109" y="1706255"/>
                </a:lnTo>
                <a:lnTo>
                  <a:pt x="2790219" y="1699137"/>
                </a:lnTo>
                <a:lnTo>
                  <a:pt x="2800328" y="1691891"/>
                </a:lnTo>
                <a:lnTo>
                  <a:pt x="2810438" y="1684516"/>
                </a:lnTo>
                <a:lnTo>
                  <a:pt x="2820547" y="1677013"/>
                </a:lnTo>
                <a:lnTo>
                  <a:pt x="2830657" y="1669382"/>
                </a:lnTo>
                <a:lnTo>
                  <a:pt x="2840766" y="1661623"/>
                </a:lnTo>
                <a:lnTo>
                  <a:pt x="2850876" y="1653735"/>
                </a:lnTo>
                <a:lnTo>
                  <a:pt x="2860985" y="1645720"/>
                </a:lnTo>
                <a:lnTo>
                  <a:pt x="2871095" y="1637575"/>
                </a:lnTo>
                <a:lnTo>
                  <a:pt x="2881204" y="1629303"/>
                </a:lnTo>
                <a:lnTo>
                  <a:pt x="2891314" y="1620903"/>
                </a:lnTo>
                <a:lnTo>
                  <a:pt x="2901423" y="1612374"/>
                </a:lnTo>
                <a:lnTo>
                  <a:pt x="2911533" y="1603717"/>
                </a:lnTo>
                <a:lnTo>
                  <a:pt x="2921642" y="1594931"/>
                </a:lnTo>
                <a:lnTo>
                  <a:pt x="2931752" y="1586018"/>
                </a:lnTo>
                <a:lnTo>
                  <a:pt x="2941861" y="1576976"/>
                </a:lnTo>
                <a:lnTo>
                  <a:pt x="2951971" y="1567806"/>
                </a:lnTo>
                <a:lnTo>
                  <a:pt x="2962080" y="1558508"/>
                </a:lnTo>
                <a:lnTo>
                  <a:pt x="2972190" y="1549081"/>
                </a:lnTo>
                <a:lnTo>
                  <a:pt x="2982299" y="1539526"/>
                </a:lnTo>
                <a:lnTo>
                  <a:pt x="2992409" y="1529843"/>
                </a:lnTo>
                <a:lnTo>
                  <a:pt x="3002518" y="1520032"/>
                </a:lnTo>
                <a:lnTo>
                  <a:pt x="3012628" y="1510092"/>
                </a:lnTo>
                <a:lnTo>
                  <a:pt x="3022737" y="1500024"/>
                </a:lnTo>
                <a:lnTo>
                  <a:pt x="3032847" y="1489828"/>
                </a:lnTo>
                <a:lnTo>
                  <a:pt x="3042956" y="1479504"/>
                </a:lnTo>
                <a:lnTo>
                  <a:pt x="3053066" y="1469051"/>
                </a:lnTo>
                <a:lnTo>
                  <a:pt x="3063175" y="1458470"/>
                </a:lnTo>
                <a:lnTo>
                  <a:pt x="3073285" y="1447761"/>
                </a:lnTo>
                <a:lnTo>
                  <a:pt x="3083394" y="1436924"/>
                </a:lnTo>
                <a:lnTo>
                  <a:pt x="3093504" y="1425958"/>
                </a:lnTo>
                <a:lnTo>
                  <a:pt x="3103613" y="1414864"/>
                </a:lnTo>
                <a:lnTo>
                  <a:pt x="3113723" y="1403642"/>
                </a:lnTo>
                <a:lnTo>
                  <a:pt x="3123832" y="1392292"/>
                </a:lnTo>
                <a:lnTo>
                  <a:pt x="3133941" y="1380813"/>
                </a:lnTo>
                <a:lnTo>
                  <a:pt x="3144051" y="1369206"/>
                </a:lnTo>
                <a:lnTo>
                  <a:pt x="3154160" y="1357471"/>
                </a:lnTo>
                <a:lnTo>
                  <a:pt x="3164270" y="1345608"/>
                </a:lnTo>
                <a:lnTo>
                  <a:pt x="3174379" y="1333616"/>
                </a:lnTo>
                <a:lnTo>
                  <a:pt x="3184489" y="1321496"/>
                </a:lnTo>
                <a:lnTo>
                  <a:pt x="3194598" y="1309248"/>
                </a:lnTo>
                <a:lnTo>
                  <a:pt x="3204708" y="1296872"/>
                </a:lnTo>
                <a:lnTo>
                  <a:pt x="3214817" y="1284367"/>
                </a:lnTo>
                <a:lnTo>
                  <a:pt x="3224927" y="1271734"/>
                </a:lnTo>
                <a:lnTo>
                  <a:pt x="3235036" y="1258973"/>
                </a:lnTo>
                <a:lnTo>
                  <a:pt x="3245146" y="1246083"/>
                </a:lnTo>
                <a:lnTo>
                  <a:pt x="3255255" y="1233066"/>
                </a:lnTo>
                <a:lnTo>
                  <a:pt x="3265365" y="1219920"/>
                </a:lnTo>
                <a:lnTo>
                  <a:pt x="3275474" y="1206646"/>
                </a:lnTo>
                <a:lnTo>
                  <a:pt x="3285584" y="1193243"/>
                </a:lnTo>
                <a:lnTo>
                  <a:pt x="3295693" y="1179712"/>
                </a:lnTo>
                <a:lnTo>
                  <a:pt x="3305803" y="1166054"/>
                </a:lnTo>
                <a:lnTo>
                  <a:pt x="3315912" y="1152266"/>
                </a:lnTo>
                <a:lnTo>
                  <a:pt x="3326022" y="1138351"/>
                </a:lnTo>
                <a:lnTo>
                  <a:pt x="3336131" y="1124307"/>
                </a:lnTo>
                <a:lnTo>
                  <a:pt x="3346241" y="1110135"/>
                </a:lnTo>
                <a:lnTo>
                  <a:pt x="3356350" y="1095835"/>
                </a:lnTo>
                <a:lnTo>
                  <a:pt x="3366460" y="1081407"/>
                </a:lnTo>
                <a:lnTo>
                  <a:pt x="3376569" y="1066850"/>
                </a:lnTo>
                <a:lnTo>
                  <a:pt x="3386679" y="1052165"/>
                </a:lnTo>
                <a:lnTo>
                  <a:pt x="3396788" y="1037352"/>
                </a:lnTo>
                <a:lnTo>
                  <a:pt x="3406898" y="1022410"/>
                </a:lnTo>
                <a:lnTo>
                  <a:pt x="3417007" y="1007341"/>
                </a:lnTo>
                <a:lnTo>
                  <a:pt x="3427117" y="992143"/>
                </a:lnTo>
                <a:lnTo>
                  <a:pt x="3437226" y="976816"/>
                </a:lnTo>
                <a:lnTo>
                  <a:pt x="3447336" y="961362"/>
                </a:lnTo>
                <a:lnTo>
                  <a:pt x="3457445" y="945779"/>
                </a:lnTo>
                <a:lnTo>
                  <a:pt x="3467555" y="930068"/>
                </a:lnTo>
                <a:lnTo>
                  <a:pt x="3477664" y="914229"/>
                </a:lnTo>
                <a:lnTo>
                  <a:pt x="3487774" y="898261"/>
                </a:lnTo>
                <a:lnTo>
                  <a:pt x="3497883" y="882166"/>
                </a:lnTo>
                <a:lnTo>
                  <a:pt x="3507993" y="865942"/>
                </a:lnTo>
                <a:lnTo>
                  <a:pt x="3518102" y="849589"/>
                </a:lnTo>
                <a:lnTo>
                  <a:pt x="3528212" y="833109"/>
                </a:lnTo>
                <a:lnTo>
                  <a:pt x="3538321" y="816500"/>
                </a:lnTo>
                <a:lnTo>
                  <a:pt x="3548431" y="799763"/>
                </a:lnTo>
                <a:lnTo>
                  <a:pt x="3558540" y="782898"/>
                </a:lnTo>
                <a:lnTo>
                  <a:pt x="3568649" y="765904"/>
                </a:lnTo>
                <a:lnTo>
                  <a:pt x="3578759" y="748783"/>
                </a:lnTo>
                <a:lnTo>
                  <a:pt x="3588868" y="731533"/>
                </a:lnTo>
                <a:lnTo>
                  <a:pt x="3598978" y="714154"/>
                </a:lnTo>
                <a:lnTo>
                  <a:pt x="3609087" y="696648"/>
                </a:lnTo>
                <a:lnTo>
                  <a:pt x="3619197" y="679013"/>
                </a:lnTo>
                <a:lnTo>
                  <a:pt x="3629306" y="661250"/>
                </a:lnTo>
                <a:lnTo>
                  <a:pt x="3639416" y="643359"/>
                </a:lnTo>
                <a:lnTo>
                  <a:pt x="3649525" y="625339"/>
                </a:lnTo>
                <a:lnTo>
                  <a:pt x="3659635" y="607191"/>
                </a:lnTo>
                <a:lnTo>
                  <a:pt x="3669744" y="588915"/>
                </a:lnTo>
                <a:lnTo>
                  <a:pt x="3679854" y="570511"/>
                </a:lnTo>
                <a:lnTo>
                  <a:pt x="3689963" y="551978"/>
                </a:lnTo>
                <a:lnTo>
                  <a:pt x="3700073" y="533318"/>
                </a:lnTo>
                <a:lnTo>
                  <a:pt x="3710182" y="514529"/>
                </a:lnTo>
                <a:lnTo>
                  <a:pt x="3720292" y="495611"/>
                </a:lnTo>
                <a:lnTo>
                  <a:pt x="3730401" y="476566"/>
                </a:lnTo>
                <a:lnTo>
                  <a:pt x="3740511" y="457392"/>
                </a:lnTo>
                <a:lnTo>
                  <a:pt x="3750620" y="438090"/>
                </a:lnTo>
                <a:lnTo>
                  <a:pt x="3760730" y="418659"/>
                </a:lnTo>
                <a:lnTo>
                  <a:pt x="3770839" y="399101"/>
                </a:lnTo>
                <a:lnTo>
                  <a:pt x="3780949" y="379414"/>
                </a:lnTo>
                <a:lnTo>
                  <a:pt x="3791058" y="359599"/>
                </a:lnTo>
                <a:lnTo>
                  <a:pt x="3801168" y="339656"/>
                </a:lnTo>
                <a:lnTo>
                  <a:pt x="3811277" y="319584"/>
                </a:lnTo>
                <a:lnTo>
                  <a:pt x="3821387" y="299384"/>
                </a:lnTo>
                <a:lnTo>
                  <a:pt x="3831496" y="279056"/>
                </a:lnTo>
                <a:lnTo>
                  <a:pt x="3841606" y="258600"/>
                </a:lnTo>
                <a:lnTo>
                  <a:pt x="3851715" y="238015"/>
                </a:lnTo>
                <a:lnTo>
                  <a:pt x="3861825" y="217302"/>
                </a:lnTo>
                <a:lnTo>
                  <a:pt x="3871934" y="196461"/>
                </a:lnTo>
                <a:lnTo>
                  <a:pt x="3882044" y="175492"/>
                </a:lnTo>
                <a:lnTo>
                  <a:pt x="3892153" y="154394"/>
                </a:lnTo>
                <a:lnTo>
                  <a:pt x="3902263" y="133168"/>
                </a:lnTo>
                <a:lnTo>
                  <a:pt x="3912372" y="111814"/>
                </a:lnTo>
                <a:lnTo>
                  <a:pt x="3922482" y="90332"/>
                </a:lnTo>
                <a:lnTo>
                  <a:pt x="3932591" y="68721"/>
                </a:lnTo>
                <a:lnTo>
                  <a:pt x="3942701" y="46982"/>
                </a:lnTo>
                <a:lnTo>
                  <a:pt x="3952810" y="25115"/>
                </a:lnTo>
                <a:lnTo>
                  <a:pt x="3962920" y="3120"/>
                </a:lnTo>
              </a:path>
            </a:pathLst>
          </a:custGeom>
          <a:noFill/>
          <a:ln w="23813">
            <a:solidFill>
              <a:srgbClr val="86929C"/>
            </a:solidFill>
            <a:prstDash val="dash"/>
          </a:ln>
        </p:spPr>
      </p:sp>
      <p:sp>
        <p:nvSpPr>
          <p:cNvPr id="70" name="function-graph-130">
            <a:extLst>
              <a:ext uri="{FF2B5EF4-FFF2-40B4-BE49-F238E27FC236}">
                <a16:creationId xmlns:a16="http://schemas.microsoft.com/office/drawing/2014/main" id="{9F428EB8-2237-4F04-B8B0-C2AE4CBEFC06}"/>
              </a:ext>
            </a:extLst>
          </p:cNvPr>
          <p:cNvSpPr>
            <a:spLocks noGrp="1"/>
          </p:cNvSpPr>
          <p:nvPr/>
        </p:nvSpPr>
        <p:spPr>
          <a:xfrm>
            <a:off x="6819900" y="2828925"/>
            <a:ext cx="4448175" cy="2533650"/>
          </a:xfrm>
          <a:custGeom>
            <a:avLst/>
            <a:gdLst/>
            <a:ahLst/>
            <a:cxnLst/>
            <a:rect l="0" t="0" r="0" b="0"/>
            <a:pathLst>
              <a:path w="4448175" h="2533650">
                <a:moveTo>
                  <a:pt x="0" y="1330166"/>
                </a:moveTo>
                <a:lnTo>
                  <a:pt x="10109" y="1342195"/>
                </a:lnTo>
                <a:lnTo>
                  <a:pt x="20219" y="1354095"/>
                </a:lnTo>
                <a:lnTo>
                  <a:pt x="30328" y="1365866"/>
                </a:lnTo>
                <a:lnTo>
                  <a:pt x="40438" y="1377510"/>
                </a:lnTo>
                <a:lnTo>
                  <a:pt x="50547" y="1389025"/>
                </a:lnTo>
                <a:lnTo>
                  <a:pt x="60657" y="1400412"/>
                </a:lnTo>
                <a:lnTo>
                  <a:pt x="70766" y="1411671"/>
                </a:lnTo>
                <a:lnTo>
                  <a:pt x="80876" y="1422802"/>
                </a:lnTo>
                <a:lnTo>
                  <a:pt x="90985" y="1433804"/>
                </a:lnTo>
                <a:lnTo>
                  <a:pt x="101095" y="1444678"/>
                </a:lnTo>
                <a:lnTo>
                  <a:pt x="111204" y="1455424"/>
                </a:lnTo>
                <a:lnTo>
                  <a:pt x="121314" y="1466041"/>
                </a:lnTo>
                <a:lnTo>
                  <a:pt x="131423" y="1476530"/>
                </a:lnTo>
                <a:lnTo>
                  <a:pt x="141533" y="1486891"/>
                </a:lnTo>
                <a:lnTo>
                  <a:pt x="151642" y="1497124"/>
                </a:lnTo>
                <a:lnTo>
                  <a:pt x="161752" y="1507229"/>
                </a:lnTo>
                <a:lnTo>
                  <a:pt x="171861" y="1517205"/>
                </a:lnTo>
                <a:lnTo>
                  <a:pt x="181971" y="1527053"/>
                </a:lnTo>
                <a:lnTo>
                  <a:pt x="192080" y="1536773"/>
                </a:lnTo>
                <a:lnTo>
                  <a:pt x="202190" y="1546364"/>
                </a:lnTo>
                <a:lnTo>
                  <a:pt x="212299" y="1555827"/>
                </a:lnTo>
                <a:lnTo>
                  <a:pt x="222409" y="1565162"/>
                </a:lnTo>
                <a:lnTo>
                  <a:pt x="232518" y="1574369"/>
                </a:lnTo>
                <a:lnTo>
                  <a:pt x="242628" y="1583447"/>
                </a:lnTo>
                <a:lnTo>
                  <a:pt x="252737" y="1592398"/>
                </a:lnTo>
                <a:lnTo>
                  <a:pt x="262847" y="1601220"/>
                </a:lnTo>
                <a:lnTo>
                  <a:pt x="272956" y="1609913"/>
                </a:lnTo>
                <a:lnTo>
                  <a:pt x="283066" y="1618479"/>
                </a:lnTo>
                <a:lnTo>
                  <a:pt x="293175" y="1626916"/>
                </a:lnTo>
                <a:lnTo>
                  <a:pt x="303285" y="1635225"/>
                </a:lnTo>
                <a:lnTo>
                  <a:pt x="313394" y="1643406"/>
                </a:lnTo>
                <a:lnTo>
                  <a:pt x="323504" y="1651458"/>
                </a:lnTo>
                <a:lnTo>
                  <a:pt x="333613" y="1659382"/>
                </a:lnTo>
                <a:lnTo>
                  <a:pt x="343723" y="1667178"/>
                </a:lnTo>
                <a:lnTo>
                  <a:pt x="353832" y="1674846"/>
                </a:lnTo>
                <a:lnTo>
                  <a:pt x="363942" y="1682385"/>
                </a:lnTo>
                <a:lnTo>
                  <a:pt x="374051" y="1689797"/>
                </a:lnTo>
                <a:lnTo>
                  <a:pt x="384161" y="1697080"/>
                </a:lnTo>
                <a:lnTo>
                  <a:pt x="394270" y="1704234"/>
                </a:lnTo>
                <a:lnTo>
                  <a:pt x="404380" y="1711261"/>
                </a:lnTo>
                <a:lnTo>
                  <a:pt x="414489" y="1718159"/>
                </a:lnTo>
                <a:lnTo>
                  <a:pt x="424599" y="1724929"/>
                </a:lnTo>
                <a:lnTo>
                  <a:pt x="434708" y="1731570"/>
                </a:lnTo>
                <a:lnTo>
                  <a:pt x="444818" y="1738084"/>
                </a:lnTo>
                <a:lnTo>
                  <a:pt x="454927" y="1744469"/>
                </a:lnTo>
                <a:lnTo>
                  <a:pt x="465036" y="1750726"/>
                </a:lnTo>
                <a:lnTo>
                  <a:pt x="475146" y="1756855"/>
                </a:lnTo>
                <a:lnTo>
                  <a:pt x="485255" y="1762855"/>
                </a:lnTo>
                <a:lnTo>
                  <a:pt x="495365" y="1768727"/>
                </a:lnTo>
                <a:lnTo>
                  <a:pt x="505474" y="1774471"/>
                </a:lnTo>
                <a:lnTo>
                  <a:pt x="515584" y="1780087"/>
                </a:lnTo>
                <a:lnTo>
                  <a:pt x="525693" y="1785574"/>
                </a:lnTo>
                <a:lnTo>
                  <a:pt x="535803" y="1790933"/>
                </a:lnTo>
                <a:lnTo>
                  <a:pt x="545912" y="1796164"/>
                </a:lnTo>
                <a:lnTo>
                  <a:pt x="556022" y="1801267"/>
                </a:lnTo>
                <a:lnTo>
                  <a:pt x="566131" y="1806241"/>
                </a:lnTo>
                <a:lnTo>
                  <a:pt x="576241" y="1811087"/>
                </a:lnTo>
                <a:lnTo>
                  <a:pt x="586350" y="1815805"/>
                </a:lnTo>
                <a:lnTo>
                  <a:pt x="596460" y="1820395"/>
                </a:lnTo>
                <a:lnTo>
                  <a:pt x="606569" y="1824856"/>
                </a:lnTo>
                <a:lnTo>
                  <a:pt x="616679" y="1829189"/>
                </a:lnTo>
                <a:lnTo>
                  <a:pt x="626788" y="1833394"/>
                </a:lnTo>
                <a:lnTo>
                  <a:pt x="636898" y="1837471"/>
                </a:lnTo>
                <a:lnTo>
                  <a:pt x="647007" y="1841419"/>
                </a:lnTo>
                <a:lnTo>
                  <a:pt x="657117" y="1845239"/>
                </a:lnTo>
                <a:lnTo>
                  <a:pt x="667226" y="1848931"/>
                </a:lnTo>
                <a:lnTo>
                  <a:pt x="677336" y="1852495"/>
                </a:lnTo>
                <a:lnTo>
                  <a:pt x="687445" y="1855930"/>
                </a:lnTo>
                <a:lnTo>
                  <a:pt x="697555" y="1859237"/>
                </a:lnTo>
                <a:lnTo>
                  <a:pt x="707664" y="1862416"/>
                </a:lnTo>
                <a:lnTo>
                  <a:pt x="717774" y="1865467"/>
                </a:lnTo>
                <a:lnTo>
                  <a:pt x="727883" y="1868389"/>
                </a:lnTo>
                <a:lnTo>
                  <a:pt x="737993" y="1871183"/>
                </a:lnTo>
                <a:lnTo>
                  <a:pt x="748102" y="1873849"/>
                </a:lnTo>
                <a:lnTo>
                  <a:pt x="758212" y="1876386"/>
                </a:lnTo>
                <a:lnTo>
                  <a:pt x="768321" y="1878796"/>
                </a:lnTo>
                <a:lnTo>
                  <a:pt x="778431" y="1881077"/>
                </a:lnTo>
                <a:lnTo>
                  <a:pt x="788540" y="1883230"/>
                </a:lnTo>
                <a:lnTo>
                  <a:pt x="798650" y="1885254"/>
                </a:lnTo>
                <a:lnTo>
                  <a:pt x="808759" y="1887150"/>
                </a:lnTo>
                <a:lnTo>
                  <a:pt x="818869" y="1888919"/>
                </a:lnTo>
                <a:lnTo>
                  <a:pt x="828978" y="1890558"/>
                </a:lnTo>
                <a:lnTo>
                  <a:pt x="839088" y="1892070"/>
                </a:lnTo>
                <a:lnTo>
                  <a:pt x="849197" y="1893453"/>
                </a:lnTo>
                <a:lnTo>
                  <a:pt x="859307" y="1894708"/>
                </a:lnTo>
                <a:lnTo>
                  <a:pt x="869416" y="1895835"/>
                </a:lnTo>
                <a:lnTo>
                  <a:pt x="879526" y="1896834"/>
                </a:lnTo>
                <a:lnTo>
                  <a:pt x="889635" y="1897704"/>
                </a:lnTo>
                <a:lnTo>
                  <a:pt x="899744" y="1898446"/>
                </a:lnTo>
                <a:lnTo>
                  <a:pt x="909854" y="1899060"/>
                </a:lnTo>
                <a:lnTo>
                  <a:pt x="919963" y="1899545"/>
                </a:lnTo>
                <a:lnTo>
                  <a:pt x="930073" y="1899902"/>
                </a:lnTo>
                <a:lnTo>
                  <a:pt x="940182" y="1900131"/>
                </a:lnTo>
                <a:lnTo>
                  <a:pt x="950292" y="1900232"/>
                </a:lnTo>
                <a:lnTo>
                  <a:pt x="960401" y="1900205"/>
                </a:lnTo>
                <a:lnTo>
                  <a:pt x="970511" y="1900049"/>
                </a:lnTo>
                <a:lnTo>
                  <a:pt x="980620" y="1899765"/>
                </a:lnTo>
                <a:lnTo>
                  <a:pt x="990730" y="1899353"/>
                </a:lnTo>
                <a:lnTo>
                  <a:pt x="1000839" y="1898812"/>
                </a:lnTo>
                <a:lnTo>
                  <a:pt x="1010949" y="1898144"/>
                </a:lnTo>
                <a:lnTo>
                  <a:pt x="1021058" y="1897347"/>
                </a:lnTo>
                <a:lnTo>
                  <a:pt x="1031168" y="1896421"/>
                </a:lnTo>
                <a:lnTo>
                  <a:pt x="1041277" y="1895368"/>
                </a:lnTo>
                <a:lnTo>
                  <a:pt x="1051387" y="1894186"/>
                </a:lnTo>
                <a:lnTo>
                  <a:pt x="1061496" y="1892876"/>
                </a:lnTo>
                <a:lnTo>
                  <a:pt x="1071606" y="1891438"/>
                </a:lnTo>
                <a:lnTo>
                  <a:pt x="1081715" y="1889871"/>
                </a:lnTo>
                <a:lnTo>
                  <a:pt x="1091825" y="1888176"/>
                </a:lnTo>
                <a:lnTo>
                  <a:pt x="1101934" y="1886353"/>
                </a:lnTo>
                <a:lnTo>
                  <a:pt x="1112044" y="1884402"/>
                </a:lnTo>
                <a:lnTo>
                  <a:pt x="1122153" y="1882323"/>
                </a:lnTo>
                <a:lnTo>
                  <a:pt x="1132263" y="1880115"/>
                </a:lnTo>
                <a:lnTo>
                  <a:pt x="1142372" y="1877779"/>
                </a:lnTo>
                <a:lnTo>
                  <a:pt x="1152482" y="1875315"/>
                </a:lnTo>
                <a:lnTo>
                  <a:pt x="1162591" y="1872722"/>
                </a:lnTo>
                <a:lnTo>
                  <a:pt x="1172701" y="1870001"/>
                </a:lnTo>
                <a:lnTo>
                  <a:pt x="1182810" y="1867152"/>
                </a:lnTo>
                <a:lnTo>
                  <a:pt x="1192920" y="1864175"/>
                </a:lnTo>
                <a:lnTo>
                  <a:pt x="1203029" y="1861069"/>
                </a:lnTo>
                <a:lnTo>
                  <a:pt x="1213139" y="1857836"/>
                </a:lnTo>
                <a:lnTo>
                  <a:pt x="1223248" y="1854473"/>
                </a:lnTo>
                <a:lnTo>
                  <a:pt x="1233358" y="1850983"/>
                </a:lnTo>
                <a:lnTo>
                  <a:pt x="1243467" y="1847365"/>
                </a:lnTo>
                <a:lnTo>
                  <a:pt x="1253577" y="1843618"/>
                </a:lnTo>
                <a:lnTo>
                  <a:pt x="1263686" y="1839743"/>
                </a:lnTo>
                <a:lnTo>
                  <a:pt x="1273796" y="1835739"/>
                </a:lnTo>
                <a:lnTo>
                  <a:pt x="1283905" y="1831608"/>
                </a:lnTo>
                <a:lnTo>
                  <a:pt x="1294015" y="1827348"/>
                </a:lnTo>
                <a:lnTo>
                  <a:pt x="1304124" y="1822960"/>
                </a:lnTo>
                <a:lnTo>
                  <a:pt x="1314234" y="1818444"/>
                </a:lnTo>
                <a:lnTo>
                  <a:pt x="1324343" y="1813799"/>
                </a:lnTo>
                <a:lnTo>
                  <a:pt x="1334453" y="1809026"/>
                </a:lnTo>
                <a:lnTo>
                  <a:pt x="1344562" y="1804125"/>
                </a:lnTo>
                <a:lnTo>
                  <a:pt x="1354671" y="1799096"/>
                </a:lnTo>
                <a:lnTo>
                  <a:pt x="1364781" y="1793938"/>
                </a:lnTo>
                <a:lnTo>
                  <a:pt x="1374890" y="1788652"/>
                </a:lnTo>
                <a:lnTo>
                  <a:pt x="1385000" y="1783238"/>
                </a:lnTo>
                <a:lnTo>
                  <a:pt x="1395109" y="1777696"/>
                </a:lnTo>
                <a:lnTo>
                  <a:pt x="1405219" y="1772025"/>
                </a:lnTo>
                <a:lnTo>
                  <a:pt x="1415328" y="1766226"/>
                </a:lnTo>
                <a:lnTo>
                  <a:pt x="1425438" y="1760299"/>
                </a:lnTo>
                <a:lnTo>
                  <a:pt x="1435547" y="1754244"/>
                </a:lnTo>
                <a:lnTo>
                  <a:pt x="1445657" y="1748060"/>
                </a:lnTo>
                <a:lnTo>
                  <a:pt x="1455766" y="1741748"/>
                </a:lnTo>
                <a:lnTo>
                  <a:pt x="1465876" y="1735308"/>
                </a:lnTo>
                <a:lnTo>
                  <a:pt x="1475985" y="1728740"/>
                </a:lnTo>
                <a:lnTo>
                  <a:pt x="1486095" y="1722043"/>
                </a:lnTo>
                <a:lnTo>
                  <a:pt x="1496204" y="1715218"/>
                </a:lnTo>
                <a:lnTo>
                  <a:pt x="1506314" y="1708265"/>
                </a:lnTo>
                <a:lnTo>
                  <a:pt x="1516423" y="1701184"/>
                </a:lnTo>
                <a:lnTo>
                  <a:pt x="1526533" y="1693974"/>
                </a:lnTo>
                <a:lnTo>
                  <a:pt x="1536642" y="1686636"/>
                </a:lnTo>
                <a:lnTo>
                  <a:pt x="1546752" y="1679170"/>
                </a:lnTo>
                <a:lnTo>
                  <a:pt x="1556861" y="1671576"/>
                </a:lnTo>
                <a:lnTo>
                  <a:pt x="1566971" y="1663853"/>
                </a:lnTo>
                <a:lnTo>
                  <a:pt x="1577080" y="1656002"/>
                </a:lnTo>
                <a:lnTo>
                  <a:pt x="1587190" y="1648023"/>
                </a:lnTo>
                <a:lnTo>
                  <a:pt x="1597299" y="1639915"/>
                </a:lnTo>
                <a:lnTo>
                  <a:pt x="1607409" y="1631680"/>
                </a:lnTo>
                <a:lnTo>
                  <a:pt x="1617518" y="1623316"/>
                </a:lnTo>
                <a:lnTo>
                  <a:pt x="1627628" y="1614824"/>
                </a:lnTo>
                <a:lnTo>
                  <a:pt x="1637737" y="1606203"/>
                </a:lnTo>
                <a:lnTo>
                  <a:pt x="1647847" y="1597455"/>
                </a:lnTo>
                <a:lnTo>
                  <a:pt x="1657956" y="1588578"/>
                </a:lnTo>
                <a:lnTo>
                  <a:pt x="1668066" y="1579572"/>
                </a:lnTo>
                <a:lnTo>
                  <a:pt x="1678175" y="1570439"/>
                </a:lnTo>
                <a:lnTo>
                  <a:pt x="1688285" y="1561177"/>
                </a:lnTo>
                <a:lnTo>
                  <a:pt x="1698394" y="1551787"/>
                </a:lnTo>
                <a:lnTo>
                  <a:pt x="1708504" y="1542269"/>
                </a:lnTo>
                <a:lnTo>
                  <a:pt x="1718613" y="1532623"/>
                </a:lnTo>
                <a:lnTo>
                  <a:pt x="1728723" y="1522848"/>
                </a:lnTo>
                <a:lnTo>
                  <a:pt x="1738832" y="1512945"/>
                </a:lnTo>
                <a:lnTo>
                  <a:pt x="1748942" y="1502914"/>
                </a:lnTo>
                <a:lnTo>
                  <a:pt x="1759051" y="1492754"/>
                </a:lnTo>
                <a:lnTo>
                  <a:pt x="1769161" y="1482467"/>
                </a:lnTo>
                <a:lnTo>
                  <a:pt x="1779270" y="1472051"/>
                </a:lnTo>
                <a:lnTo>
                  <a:pt x="1789379" y="1461506"/>
                </a:lnTo>
                <a:lnTo>
                  <a:pt x="1799489" y="1450834"/>
                </a:lnTo>
                <a:lnTo>
                  <a:pt x="1809598" y="1440033"/>
                </a:lnTo>
                <a:lnTo>
                  <a:pt x="1819708" y="1429104"/>
                </a:lnTo>
                <a:lnTo>
                  <a:pt x="1829817" y="1418047"/>
                </a:lnTo>
                <a:lnTo>
                  <a:pt x="1839927" y="1406862"/>
                </a:lnTo>
                <a:lnTo>
                  <a:pt x="1850036" y="1395548"/>
                </a:lnTo>
                <a:lnTo>
                  <a:pt x="1860146" y="1384106"/>
                </a:lnTo>
                <a:lnTo>
                  <a:pt x="1870255" y="1372536"/>
                </a:lnTo>
                <a:lnTo>
                  <a:pt x="1880365" y="1360837"/>
                </a:lnTo>
                <a:lnTo>
                  <a:pt x="1890474" y="1349010"/>
                </a:lnTo>
                <a:lnTo>
                  <a:pt x="1900584" y="1337055"/>
                </a:lnTo>
                <a:lnTo>
                  <a:pt x="1910693" y="1324972"/>
                </a:lnTo>
                <a:lnTo>
                  <a:pt x="1920803" y="1312760"/>
                </a:lnTo>
                <a:lnTo>
                  <a:pt x="1930912" y="1300421"/>
                </a:lnTo>
                <a:lnTo>
                  <a:pt x="1941022" y="1287953"/>
                </a:lnTo>
                <a:lnTo>
                  <a:pt x="1951131" y="1275356"/>
                </a:lnTo>
                <a:lnTo>
                  <a:pt x="1961241" y="1262632"/>
                </a:lnTo>
                <a:lnTo>
                  <a:pt x="1971350" y="1249779"/>
                </a:lnTo>
                <a:lnTo>
                  <a:pt x="1981460" y="1236798"/>
                </a:lnTo>
                <a:lnTo>
                  <a:pt x="1991569" y="1223689"/>
                </a:lnTo>
                <a:lnTo>
                  <a:pt x="2001679" y="1210451"/>
                </a:lnTo>
                <a:lnTo>
                  <a:pt x="2011788" y="1197085"/>
                </a:lnTo>
                <a:lnTo>
                  <a:pt x="2021898" y="1183591"/>
                </a:lnTo>
                <a:lnTo>
                  <a:pt x="2032007" y="1169969"/>
                </a:lnTo>
                <a:lnTo>
                  <a:pt x="2042117" y="1156219"/>
                </a:lnTo>
                <a:lnTo>
                  <a:pt x="2052226" y="1142340"/>
                </a:lnTo>
                <a:lnTo>
                  <a:pt x="2062336" y="1128333"/>
                </a:lnTo>
                <a:lnTo>
                  <a:pt x="2072445" y="1114197"/>
                </a:lnTo>
                <a:lnTo>
                  <a:pt x="2082555" y="1099934"/>
                </a:lnTo>
                <a:lnTo>
                  <a:pt x="2092664" y="1085542"/>
                </a:lnTo>
                <a:lnTo>
                  <a:pt x="2102774" y="1071022"/>
                </a:lnTo>
                <a:lnTo>
                  <a:pt x="2112883" y="1056374"/>
                </a:lnTo>
                <a:lnTo>
                  <a:pt x="2122993" y="1041597"/>
                </a:lnTo>
                <a:lnTo>
                  <a:pt x="2133102" y="1026692"/>
                </a:lnTo>
                <a:lnTo>
                  <a:pt x="2143212" y="1011659"/>
                </a:lnTo>
                <a:lnTo>
                  <a:pt x="2153321" y="996498"/>
                </a:lnTo>
                <a:lnTo>
                  <a:pt x="2163431" y="981208"/>
                </a:lnTo>
                <a:lnTo>
                  <a:pt x="2173540" y="965790"/>
                </a:lnTo>
                <a:lnTo>
                  <a:pt x="2183650" y="950244"/>
                </a:lnTo>
                <a:lnTo>
                  <a:pt x="2193759" y="934570"/>
                </a:lnTo>
                <a:lnTo>
                  <a:pt x="2203869" y="918767"/>
                </a:lnTo>
                <a:lnTo>
                  <a:pt x="2213978" y="902837"/>
                </a:lnTo>
                <a:lnTo>
                  <a:pt x="2224088" y="886778"/>
                </a:lnTo>
                <a:lnTo>
                  <a:pt x="2234197" y="870590"/>
                </a:lnTo>
                <a:lnTo>
                  <a:pt x="2244306" y="854275"/>
                </a:lnTo>
                <a:lnTo>
                  <a:pt x="2254416" y="837831"/>
                </a:lnTo>
                <a:lnTo>
                  <a:pt x="2264525" y="821259"/>
                </a:lnTo>
                <a:lnTo>
                  <a:pt x="2274635" y="804558"/>
                </a:lnTo>
                <a:lnTo>
                  <a:pt x="2284744" y="787730"/>
                </a:lnTo>
                <a:lnTo>
                  <a:pt x="2294854" y="770773"/>
                </a:lnTo>
                <a:lnTo>
                  <a:pt x="2304963" y="753688"/>
                </a:lnTo>
                <a:lnTo>
                  <a:pt x="2315073" y="736474"/>
                </a:lnTo>
                <a:lnTo>
                  <a:pt x="2325182" y="719133"/>
                </a:lnTo>
                <a:lnTo>
                  <a:pt x="2335292" y="701663"/>
                </a:lnTo>
                <a:lnTo>
                  <a:pt x="2345401" y="684065"/>
                </a:lnTo>
                <a:lnTo>
                  <a:pt x="2355511" y="666338"/>
                </a:lnTo>
                <a:lnTo>
                  <a:pt x="2365620" y="648484"/>
                </a:lnTo>
                <a:lnTo>
                  <a:pt x="2375730" y="630501"/>
                </a:lnTo>
                <a:lnTo>
                  <a:pt x="2385839" y="612389"/>
                </a:lnTo>
                <a:lnTo>
                  <a:pt x="2395949" y="594150"/>
                </a:lnTo>
                <a:lnTo>
                  <a:pt x="2406058" y="575782"/>
                </a:lnTo>
                <a:lnTo>
                  <a:pt x="2416168" y="557287"/>
                </a:lnTo>
                <a:lnTo>
                  <a:pt x="2426277" y="538662"/>
                </a:lnTo>
                <a:lnTo>
                  <a:pt x="2436387" y="519910"/>
                </a:lnTo>
                <a:lnTo>
                  <a:pt x="2446496" y="501029"/>
                </a:lnTo>
                <a:lnTo>
                  <a:pt x="2456606" y="482020"/>
                </a:lnTo>
                <a:lnTo>
                  <a:pt x="2466715" y="462883"/>
                </a:lnTo>
                <a:lnTo>
                  <a:pt x="2476825" y="443618"/>
                </a:lnTo>
                <a:lnTo>
                  <a:pt x="2486934" y="424224"/>
                </a:lnTo>
                <a:lnTo>
                  <a:pt x="2497044" y="404702"/>
                </a:lnTo>
                <a:lnTo>
                  <a:pt x="2507153" y="385052"/>
                </a:lnTo>
                <a:lnTo>
                  <a:pt x="2517263" y="365274"/>
                </a:lnTo>
                <a:lnTo>
                  <a:pt x="2527372" y="345367"/>
                </a:lnTo>
                <a:lnTo>
                  <a:pt x="2537482" y="325332"/>
                </a:lnTo>
                <a:lnTo>
                  <a:pt x="2547591" y="305169"/>
                </a:lnTo>
                <a:lnTo>
                  <a:pt x="2557701" y="284877"/>
                </a:lnTo>
                <a:lnTo>
                  <a:pt x="2567810" y="264458"/>
                </a:lnTo>
                <a:lnTo>
                  <a:pt x="2577920" y="243910"/>
                </a:lnTo>
                <a:lnTo>
                  <a:pt x="2588029" y="223233"/>
                </a:lnTo>
                <a:lnTo>
                  <a:pt x="2598139" y="202429"/>
                </a:lnTo>
                <a:lnTo>
                  <a:pt x="2608248" y="181496"/>
                </a:lnTo>
                <a:lnTo>
                  <a:pt x="2618358" y="160435"/>
                </a:lnTo>
                <a:lnTo>
                  <a:pt x="2628467" y="139246"/>
                </a:lnTo>
                <a:lnTo>
                  <a:pt x="2638577" y="117929"/>
                </a:lnTo>
                <a:lnTo>
                  <a:pt x="2648686" y="96483"/>
                </a:lnTo>
                <a:lnTo>
                  <a:pt x="2658796" y="74909"/>
                </a:lnTo>
                <a:lnTo>
                  <a:pt x="2668905" y="53207"/>
                </a:lnTo>
                <a:lnTo>
                  <a:pt x="2679014" y="31376"/>
                </a:lnTo>
                <a:lnTo>
                  <a:pt x="2689124" y="9417"/>
                </a:lnTo>
              </a:path>
            </a:pathLst>
          </a:custGeom>
          <a:noFill/>
          <a:ln w="36195">
            <a:solidFill>
              <a:srgbClr val="1678B8"/>
            </a:solidFill>
            <a:prstDash val="solid"/>
          </a:ln>
        </p:spPr>
      </p:sp>
      <p:sp>
        <p:nvSpPr>
          <p:cNvPr id="71" name="point-131">
            <a:extLst>
              <a:ext uri="{FF2B5EF4-FFF2-40B4-BE49-F238E27FC236}">
                <a16:creationId xmlns:a16="http://schemas.microsoft.com/office/drawing/2014/main" id="{1D8DBE3C-4197-4A5D-97DF-0110DD1D9EBF}"/>
              </a:ext>
            </a:extLst>
          </p:cNvPr>
          <p:cNvSpPr>
            <a:spLocks noGrp="1"/>
          </p:cNvSpPr>
          <p:nvPr/>
        </p:nvSpPr>
        <p:spPr>
          <a:xfrm>
            <a:off x="7725455" y="4681538"/>
            <a:ext cx="95250" cy="95250"/>
          </a:xfrm>
          <a:prstGeom prst="ellipse">
            <a:avLst/>
          </a:prstGeom>
          <a:solidFill>
            <a:srgbClr val="1678B8"/>
          </a:solidFill>
          <a:ln w="19050">
            <a:solidFill>
              <a:srgbClr val="1678B8"/>
            </a:solidFill>
          </a:ln>
        </p:spPr>
      </p:sp>
      <p:sp>
        <p:nvSpPr>
          <p:cNvPr id="72" name="line-132">
            <a:extLst>
              <a:ext uri="{FF2B5EF4-FFF2-40B4-BE49-F238E27FC236}">
                <a16:creationId xmlns:a16="http://schemas.microsoft.com/office/drawing/2014/main" id="{B55C38F7-D3AA-4A9D-BEED-665AFEC1450D}"/>
              </a:ext>
            </a:extLst>
          </p:cNvPr>
          <p:cNvSpPr>
            <a:spLocks noGrp="1"/>
          </p:cNvSpPr>
          <p:nvPr/>
        </p:nvSpPr>
        <p:spPr>
          <a:xfrm>
            <a:off x="895350" y="5934075"/>
            <a:ext cx="314325" cy="953"/>
          </a:xfrm>
          <a:custGeom>
            <a:avLst/>
            <a:gdLst/>
            <a:ahLst/>
            <a:cxnLst/>
            <a:rect l="0" t="0" r="0" b="0"/>
            <a:pathLst>
              <a:path w="314325" h="953">
                <a:moveTo>
                  <a:pt x="0" y="0"/>
                </a:moveTo>
                <a:lnTo>
                  <a:pt x="314325" y="0"/>
                </a:lnTo>
              </a:path>
            </a:pathLst>
          </a:custGeom>
          <a:noFill/>
          <a:ln w="23813">
            <a:solidFill>
              <a:srgbClr val="86929C"/>
            </a:solidFill>
            <a:prstDash val="dash"/>
          </a:ln>
        </p:spPr>
      </p:sp>
      <p:sp>
        <p:nvSpPr>
          <p:cNvPr id="73" name="text-133">
            <a:extLst>
              <a:ext uri="{FF2B5EF4-FFF2-40B4-BE49-F238E27FC236}">
                <a16:creationId xmlns:a16="http://schemas.microsoft.com/office/drawing/2014/main" id="{F02EF2E8-CE73-44F5-A4D0-61A4751E6CE5}"/>
              </a:ext>
            </a:extLst>
          </p:cNvPr>
          <p:cNvSpPr>
            <a:spLocks noGrp="1"/>
          </p:cNvSpPr>
          <p:nvPr/>
        </p:nvSpPr>
        <p:spPr>
          <a:xfrm>
            <a:off x="1333500" y="5753100"/>
            <a:ext cx="35242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187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87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f(x) = x²</a:t>
            </a:r>
          </a:p>
        </p:txBody>
      </p:sp>
      <p:sp>
        <p:nvSpPr>
          <p:cNvPr id="74" name="text-134">
            <a:extLst>
              <a:ext uri="{FF2B5EF4-FFF2-40B4-BE49-F238E27FC236}">
                <a16:creationId xmlns:a16="http://schemas.microsoft.com/office/drawing/2014/main" id="{9C01C0B3-240E-4496-9270-A2C916FC1BFB}"/>
              </a:ext>
            </a:extLst>
          </p:cNvPr>
          <p:cNvSpPr>
            <a:spLocks noGrp="1"/>
          </p:cNvSpPr>
          <p:nvPr/>
        </p:nvSpPr>
        <p:spPr>
          <a:xfrm>
            <a:off x="723900" y="6286500"/>
            <a:ext cx="107442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32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Erklärt die unterschiedlichen Wirkungen von „+ 2“.</a:t>
            </a:r>
          </a:p>
        </p:txBody>
      </p:sp>
    </p:spTree>
    <p:extLst>
      <p:ext uri="{BB962C8B-B14F-4D97-AF65-F5344CB8AC3E}">
        <p14:creationId xmlns:p14="http://schemas.microsoft.com/office/powerpoint/2010/main" val="112118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-135">
            <a:extLst>
              <a:ext uri="{FF2B5EF4-FFF2-40B4-BE49-F238E27FC236}">
                <a16:creationId xmlns:a16="http://schemas.microsoft.com/office/drawing/2014/main" id="{8052DDE0-660E-4F86-863F-C50D330F25CC}"/>
              </a:ext>
            </a:extLst>
          </p:cNvPr>
          <p:cNvSpPr>
            <a:spLocks noGrp="1"/>
          </p:cNvSpPr>
          <p:nvPr/>
        </p:nvSpPr>
        <p:spPr>
          <a:xfrm>
            <a:off x="723900" y="428625"/>
            <a:ext cx="9144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34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3450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Unsere Beobachtungen als Regeln</a:t>
            </a:r>
          </a:p>
        </p:txBody>
      </p:sp>
      <p:sp>
        <p:nvSpPr>
          <p:cNvPr id="2" name="text-136">
            <a:extLst>
              <a:ext uri="{FF2B5EF4-FFF2-40B4-BE49-F238E27FC236}">
                <a16:creationId xmlns:a16="http://schemas.microsoft.com/office/drawing/2014/main" id="{06C5A2B6-E35C-4DA9-84DE-E5E00A63CC16}"/>
              </a:ext>
            </a:extLst>
          </p:cNvPr>
          <p:cNvSpPr>
            <a:spLocks noGrp="1"/>
          </p:cNvSpPr>
          <p:nvPr/>
        </p:nvSpPr>
        <p:spPr>
          <a:xfrm>
            <a:off x="9810750" y="647700"/>
            <a:ext cx="16573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7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7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72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Sichern</a:t>
            </a:r>
          </a:p>
        </p:txBody>
      </p:sp>
      <p:sp>
        <p:nvSpPr>
          <p:cNvPr id="3" name="line-137">
            <a:extLst>
              <a:ext uri="{FF2B5EF4-FFF2-40B4-BE49-F238E27FC236}">
                <a16:creationId xmlns:a16="http://schemas.microsoft.com/office/drawing/2014/main" id="{CA4BD41E-CBC0-4718-AC4D-25E933B5AB51}"/>
              </a:ext>
            </a:extLst>
          </p:cNvPr>
          <p:cNvSpPr>
            <a:spLocks noGrp="1"/>
          </p:cNvSpPr>
          <p:nvPr/>
        </p:nvSpPr>
        <p:spPr>
          <a:xfrm>
            <a:off x="723900" y="1200150"/>
            <a:ext cx="10744200" cy="953"/>
          </a:xfrm>
          <a:custGeom>
            <a:avLst/>
            <a:gdLst/>
            <a:ahLst/>
            <a:cxnLst/>
            <a:rect l="0" t="0" r="0" b="0"/>
            <a:pathLst>
              <a:path w="10744200" h="953">
                <a:moveTo>
                  <a:pt x="0" y="0"/>
                </a:moveTo>
                <a:lnTo>
                  <a:pt x="10744200" y="0"/>
                </a:lnTo>
              </a:path>
            </a:pathLst>
          </a:custGeom>
          <a:noFill/>
          <a:ln w="14288">
            <a:solidFill>
              <a:srgbClr val="E3EAF0"/>
            </a:solidFill>
            <a:prstDash val="solid"/>
          </a:ln>
        </p:spPr>
      </p:sp>
      <p:sp>
        <p:nvSpPr>
          <p:cNvPr id="4" name="text-138">
            <a:extLst>
              <a:ext uri="{FF2B5EF4-FFF2-40B4-BE49-F238E27FC236}">
                <a16:creationId xmlns:a16="http://schemas.microsoft.com/office/drawing/2014/main" id="{57E31FE3-9B53-4983-9BE4-66ED8E0FF1B8}"/>
              </a:ext>
            </a:extLst>
          </p:cNvPr>
          <p:cNvSpPr>
            <a:spLocks noGrp="1"/>
          </p:cNvSpPr>
          <p:nvPr/>
        </p:nvSpPr>
        <p:spPr>
          <a:xfrm>
            <a:off x="723900" y="1495425"/>
            <a:ext cx="4857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7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Senkrecht · außerhalb</a:t>
            </a:r>
          </a:p>
        </p:txBody>
      </p:sp>
      <p:sp>
        <p:nvSpPr>
          <p:cNvPr id="5" name="text-139">
            <a:extLst>
              <a:ext uri="{FF2B5EF4-FFF2-40B4-BE49-F238E27FC236}">
                <a16:creationId xmlns:a16="http://schemas.microsoft.com/office/drawing/2014/main" id="{B6475B06-37B2-416B-A41C-42EE14B398CD}"/>
              </a:ext>
            </a:extLst>
          </p:cNvPr>
          <p:cNvSpPr>
            <a:spLocks noGrp="1"/>
          </p:cNvSpPr>
          <p:nvPr/>
        </p:nvSpPr>
        <p:spPr>
          <a:xfrm>
            <a:off x="6419850" y="1495425"/>
            <a:ext cx="5048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7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Waagerecht · innerhalb</a:t>
            </a:r>
          </a:p>
        </p:txBody>
      </p:sp>
      <p:sp>
        <p:nvSpPr>
          <p:cNvPr id="6" name="text-140">
            <a:extLst>
              <a:ext uri="{FF2B5EF4-FFF2-40B4-BE49-F238E27FC236}">
                <a16:creationId xmlns:a16="http://schemas.microsoft.com/office/drawing/2014/main" id="{A6391A40-E042-4B5B-9E1C-3E3938C01794}"/>
              </a:ext>
            </a:extLst>
          </p:cNvPr>
          <p:cNvSpPr>
            <a:spLocks noGrp="1"/>
          </p:cNvSpPr>
          <p:nvPr/>
        </p:nvSpPr>
        <p:spPr>
          <a:xfrm>
            <a:off x="723900" y="2000250"/>
            <a:ext cx="48577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33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pPr>
            <a:r>
              <a:rPr sz="33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rPr>
              <a:t>g(x) = f(x) + d</a:t>
            </a:r>
          </a:p>
        </p:txBody>
      </p:sp>
      <p:sp>
        <p:nvSpPr>
          <p:cNvPr id="7" name="text-141">
            <a:extLst>
              <a:ext uri="{FF2B5EF4-FFF2-40B4-BE49-F238E27FC236}">
                <a16:creationId xmlns:a16="http://schemas.microsoft.com/office/drawing/2014/main" id="{C6751AB4-A91B-44DE-9848-C5AE1C24FAF1}"/>
              </a:ext>
            </a:extLst>
          </p:cNvPr>
          <p:cNvSpPr>
            <a:spLocks noGrp="1"/>
          </p:cNvSpPr>
          <p:nvPr/>
        </p:nvSpPr>
        <p:spPr>
          <a:xfrm>
            <a:off x="6419850" y="2000250"/>
            <a:ext cx="50482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33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pPr>
            <a:r>
              <a:rPr sz="33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rPr>
              <a:t>g(x) = f(x − c)</a:t>
            </a:r>
          </a:p>
        </p:txBody>
      </p:sp>
      <p:sp>
        <p:nvSpPr>
          <p:cNvPr id="8" name="text-142">
            <a:extLst>
              <a:ext uri="{FF2B5EF4-FFF2-40B4-BE49-F238E27FC236}">
                <a16:creationId xmlns:a16="http://schemas.microsoft.com/office/drawing/2014/main" id="{9CB53EF8-F0B2-449A-80AB-4D3D171844B8}"/>
              </a:ext>
            </a:extLst>
          </p:cNvPr>
          <p:cNvSpPr>
            <a:spLocks noGrp="1"/>
          </p:cNvSpPr>
          <p:nvPr/>
        </p:nvSpPr>
        <p:spPr>
          <a:xfrm>
            <a:off x="723900" y="2724150"/>
            <a:ext cx="50292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d &gt; 0: ____________________</a:t>
            </a:r>
          </a:p>
          <a:p>
            <a: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d &lt; 0: ____________________</a:t>
            </a:r>
          </a:p>
        </p:txBody>
      </p:sp>
      <p:sp>
        <p:nvSpPr>
          <p:cNvPr id="9" name="text-143">
            <a:extLst>
              <a:ext uri="{FF2B5EF4-FFF2-40B4-BE49-F238E27FC236}">
                <a16:creationId xmlns:a16="http://schemas.microsoft.com/office/drawing/2014/main" id="{4CD5116E-B734-40F5-9E43-1A37FD3C7A4A}"/>
              </a:ext>
            </a:extLst>
          </p:cNvPr>
          <p:cNvSpPr>
            <a:spLocks noGrp="1"/>
          </p:cNvSpPr>
          <p:nvPr/>
        </p:nvSpPr>
        <p:spPr>
          <a:xfrm>
            <a:off x="6419850" y="2724150"/>
            <a:ext cx="504825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c &gt; 0: ____________________</a:t>
            </a:r>
          </a:p>
          <a:p>
            <a: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c &lt; 0: ____________________</a:t>
            </a:r>
          </a:p>
        </p:txBody>
      </p:sp>
      <p:sp>
        <p:nvSpPr>
          <p:cNvPr id="10" name="line-144">
            <a:extLst>
              <a:ext uri="{FF2B5EF4-FFF2-40B4-BE49-F238E27FC236}">
                <a16:creationId xmlns:a16="http://schemas.microsoft.com/office/drawing/2014/main" id="{57B1D257-9A1E-4A5C-835F-E2C3006B5350}"/>
              </a:ext>
            </a:extLst>
          </p:cNvPr>
          <p:cNvSpPr>
            <a:spLocks noGrp="1"/>
          </p:cNvSpPr>
          <p:nvPr/>
        </p:nvSpPr>
        <p:spPr>
          <a:xfrm>
            <a:off x="723900" y="3714750"/>
            <a:ext cx="10744200" cy="953"/>
          </a:xfrm>
          <a:custGeom>
            <a:avLst/>
            <a:gdLst/>
            <a:ahLst/>
            <a:cxnLst/>
            <a:rect l="0" t="0" r="0" b="0"/>
            <a:pathLst>
              <a:path w="10744200" h="953">
                <a:moveTo>
                  <a:pt x="0" y="0"/>
                </a:moveTo>
                <a:lnTo>
                  <a:pt x="10744200" y="0"/>
                </a:lnTo>
              </a:path>
            </a:pathLst>
          </a:custGeom>
          <a:noFill/>
          <a:ln w="14288">
            <a:solidFill>
              <a:srgbClr val="E3EAF0"/>
            </a:solidFill>
            <a:prstDash val="solid"/>
          </a:ln>
        </p:spPr>
      </p:sp>
      <p:sp>
        <p:nvSpPr>
          <p:cNvPr id="11" name="text-145">
            <a:extLst>
              <a:ext uri="{FF2B5EF4-FFF2-40B4-BE49-F238E27FC236}">
                <a16:creationId xmlns:a16="http://schemas.microsoft.com/office/drawing/2014/main" id="{74DD3205-2DCB-45A1-A335-D249B8CD12DC}"/>
              </a:ext>
            </a:extLst>
          </p:cNvPr>
          <p:cNvSpPr>
            <a:spLocks noGrp="1"/>
          </p:cNvSpPr>
          <p:nvPr/>
        </p:nvSpPr>
        <p:spPr>
          <a:xfrm>
            <a:off x="723900" y="3962400"/>
            <a:ext cx="50292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0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Beide Verschiebungen zusammen</a:t>
            </a:r>
          </a:p>
        </p:txBody>
      </p:sp>
      <p:sp>
        <p:nvSpPr>
          <p:cNvPr id="12" name="text-146">
            <a:extLst>
              <a:ext uri="{FF2B5EF4-FFF2-40B4-BE49-F238E27FC236}">
                <a16:creationId xmlns:a16="http://schemas.microsoft.com/office/drawing/2014/main" id="{1D44728B-B056-40D5-BD46-C44120B616B2}"/>
              </a:ext>
            </a:extLst>
          </p:cNvPr>
          <p:cNvSpPr>
            <a:spLocks noGrp="1"/>
          </p:cNvSpPr>
          <p:nvPr/>
        </p:nvSpPr>
        <p:spPr>
          <a:xfrm>
            <a:off x="723900" y="4429125"/>
            <a:ext cx="50292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315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pPr>
            <a:r>
              <a:rPr sz="315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rPr>
              <a:t>g(x) = f(x − c) + d</a:t>
            </a:r>
          </a:p>
        </p:txBody>
      </p:sp>
      <p:sp>
        <p:nvSpPr>
          <p:cNvPr id="13" name="text-147">
            <a:extLst>
              <a:ext uri="{FF2B5EF4-FFF2-40B4-BE49-F238E27FC236}">
                <a16:creationId xmlns:a16="http://schemas.microsoft.com/office/drawing/2014/main" id="{4229A69E-0EB3-4EDE-8FAB-E90B1407BE43}"/>
              </a:ext>
            </a:extLst>
          </p:cNvPr>
          <p:cNvSpPr>
            <a:spLocks noGrp="1"/>
          </p:cNvSpPr>
          <p:nvPr/>
        </p:nvSpPr>
        <p:spPr>
          <a:xfrm>
            <a:off x="723900" y="5095875"/>
            <a:ext cx="50292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27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pPr>
            <a:r>
              <a:rPr sz="27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rPr>
              <a:t>g(x) = (x − 2)² + 1</a:t>
            </a:r>
          </a:p>
        </p:txBody>
      </p:sp>
      <p:sp>
        <p:nvSpPr>
          <p:cNvPr id="14" name="text-148">
            <a:extLst>
              <a:ext uri="{FF2B5EF4-FFF2-40B4-BE49-F238E27FC236}">
                <a16:creationId xmlns:a16="http://schemas.microsoft.com/office/drawing/2014/main" id="{E786C1ED-C30B-446B-A250-522E922F2165}"/>
              </a:ext>
            </a:extLst>
          </p:cNvPr>
          <p:cNvSpPr>
            <a:spLocks noGrp="1"/>
          </p:cNvSpPr>
          <p:nvPr/>
        </p:nvSpPr>
        <p:spPr>
          <a:xfrm>
            <a:off x="723900" y="5705475"/>
            <a:ext cx="50292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Verschiebung: __________________</a:t>
            </a:r>
          </a:p>
        </p:txBody>
      </p:sp>
      <p:sp>
        <p:nvSpPr>
          <p:cNvPr id="15" name="text-149">
            <a:extLst>
              <a:ext uri="{FF2B5EF4-FFF2-40B4-BE49-F238E27FC236}">
                <a16:creationId xmlns:a16="http://schemas.microsoft.com/office/drawing/2014/main" id="{411CFE87-7359-4D3E-8B25-D7EEA882755A}"/>
              </a:ext>
            </a:extLst>
          </p:cNvPr>
          <p:cNvSpPr>
            <a:spLocks noGrp="1"/>
          </p:cNvSpPr>
          <p:nvPr/>
        </p:nvSpPr>
        <p:spPr>
          <a:xfrm>
            <a:off x="6419850" y="3962400"/>
            <a:ext cx="5048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0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Warum steht dort x − 2?</a:t>
            </a:r>
          </a:p>
        </p:txBody>
      </p:sp>
      <p:sp>
        <p:nvSpPr>
          <p:cNvPr id="16" name="text-150">
            <a:extLst>
              <a:ext uri="{FF2B5EF4-FFF2-40B4-BE49-F238E27FC236}">
                <a16:creationId xmlns:a16="http://schemas.microsoft.com/office/drawing/2014/main" id="{AE2391A5-FA97-4B1A-B23F-E163C6E74EC0}"/>
              </a:ext>
            </a:extLst>
          </p:cNvPr>
          <p:cNvSpPr>
            <a:spLocks noGrp="1"/>
          </p:cNvSpPr>
          <p:nvPr/>
        </p:nvSpPr>
        <p:spPr>
          <a:xfrm>
            <a:off x="6419850" y="4610100"/>
            <a:ext cx="504825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2475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pPr>
            <a:r>
              <a:rPr sz="2475" b="0">
                <a:solidFill>
                  <a:srgbClr val="192F3E"/>
                </a:solidFill>
                <a:latin typeface="Cambria Math"/>
                <a:ea typeface="Cambria Math"/>
                <a:cs typeface="Cambria Math"/>
              </a:rPr>
              <a:t>g(____) = (____ − 2)² = f(0)</a:t>
            </a:r>
          </a:p>
        </p:txBody>
      </p:sp>
      <p:sp>
        <p:nvSpPr>
          <p:cNvPr id="17" name="text-151">
            <a:extLst>
              <a:ext uri="{FF2B5EF4-FFF2-40B4-BE49-F238E27FC236}">
                <a16:creationId xmlns:a16="http://schemas.microsoft.com/office/drawing/2014/main" id="{D8B75120-50E1-4D0A-9AB3-6FC847916F38}"/>
              </a:ext>
            </a:extLst>
          </p:cNvPr>
          <p:cNvSpPr>
            <a:spLocks noGrp="1"/>
          </p:cNvSpPr>
          <p:nvPr/>
        </p:nvSpPr>
        <p:spPr>
          <a:xfrm>
            <a:off x="6419850" y="5381625"/>
            <a:ext cx="50482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Bei welchem x wird die Klammer null?</a:t>
            </a:r>
          </a:p>
        </p:txBody>
      </p:sp>
      <p:sp>
        <p:nvSpPr>
          <p:cNvPr id="18" name="line-152">
            <a:extLst>
              <a:ext uri="{FF2B5EF4-FFF2-40B4-BE49-F238E27FC236}">
                <a16:creationId xmlns:a16="http://schemas.microsoft.com/office/drawing/2014/main" id="{713FF739-B37B-4E08-8569-2A4A91E773F9}"/>
              </a:ext>
            </a:extLst>
          </p:cNvPr>
          <p:cNvSpPr>
            <a:spLocks noGrp="1"/>
          </p:cNvSpPr>
          <p:nvPr/>
        </p:nvSpPr>
        <p:spPr>
          <a:xfrm>
            <a:off x="723900" y="6257925"/>
            <a:ext cx="10744200" cy="953"/>
          </a:xfrm>
          <a:custGeom>
            <a:avLst/>
            <a:gdLst/>
            <a:ahLst/>
            <a:cxnLst/>
            <a:rect l="0" t="0" r="0" b="0"/>
            <a:pathLst>
              <a:path w="10744200" h="953">
                <a:moveTo>
                  <a:pt x="0" y="0"/>
                </a:moveTo>
                <a:lnTo>
                  <a:pt x="1074420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9" name="text-153">
            <a:extLst>
              <a:ext uri="{FF2B5EF4-FFF2-40B4-BE49-F238E27FC236}">
                <a16:creationId xmlns:a16="http://schemas.microsoft.com/office/drawing/2014/main" id="{0972BBA4-5FEE-4A95-B5B4-798C6A84EAE0}"/>
              </a:ext>
            </a:extLst>
          </p:cNvPr>
          <p:cNvSpPr>
            <a:spLocks noGrp="1"/>
          </p:cNvSpPr>
          <p:nvPr/>
        </p:nvSpPr>
        <p:spPr>
          <a:xfrm>
            <a:off x="723900" y="6400800"/>
            <a:ext cx="107442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195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x ist die _____________. c und d sind _____________.</a:t>
            </a:r>
          </a:p>
        </p:txBody>
      </p:sp>
    </p:spTree>
    <p:extLst>
      <p:ext uri="{BB962C8B-B14F-4D97-AF65-F5344CB8AC3E}">
        <p14:creationId xmlns:p14="http://schemas.microsoft.com/office/powerpoint/2010/main" val="1859574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-154">
            <a:extLst>
              <a:ext uri="{FF2B5EF4-FFF2-40B4-BE49-F238E27FC236}">
                <a16:creationId xmlns:a16="http://schemas.microsoft.com/office/drawing/2014/main" id="{ABDF29D9-811A-4899-BF3F-A1CD003058D4}"/>
              </a:ext>
            </a:extLst>
          </p:cNvPr>
          <p:cNvSpPr>
            <a:spLocks noGrp="1"/>
          </p:cNvSpPr>
          <p:nvPr/>
        </p:nvSpPr>
        <p:spPr>
          <a:xfrm>
            <a:off x="723900" y="428625"/>
            <a:ext cx="9144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34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3450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Verschiebungen im Regelheft</a:t>
            </a:r>
          </a:p>
        </p:txBody>
      </p:sp>
      <p:sp>
        <p:nvSpPr>
          <p:cNvPr id="2" name="text-155">
            <a:extLst>
              <a:ext uri="{FF2B5EF4-FFF2-40B4-BE49-F238E27FC236}">
                <a16:creationId xmlns:a16="http://schemas.microsoft.com/office/drawing/2014/main" id="{808362FC-D37A-40BC-9D2A-5A975EF19364}"/>
              </a:ext>
            </a:extLst>
          </p:cNvPr>
          <p:cNvSpPr>
            <a:spLocks noGrp="1"/>
          </p:cNvSpPr>
          <p:nvPr/>
        </p:nvSpPr>
        <p:spPr>
          <a:xfrm>
            <a:off x="9810750" y="647700"/>
            <a:ext cx="16573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7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7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72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Sichern</a:t>
            </a:r>
          </a:p>
        </p:txBody>
      </p:sp>
      <p:sp>
        <p:nvSpPr>
          <p:cNvPr id="3" name="line-156">
            <a:extLst>
              <a:ext uri="{FF2B5EF4-FFF2-40B4-BE49-F238E27FC236}">
                <a16:creationId xmlns:a16="http://schemas.microsoft.com/office/drawing/2014/main" id="{059088AB-69E4-4AD1-9A9A-2F8B74028D27}"/>
              </a:ext>
            </a:extLst>
          </p:cNvPr>
          <p:cNvSpPr>
            <a:spLocks noGrp="1"/>
          </p:cNvSpPr>
          <p:nvPr/>
        </p:nvSpPr>
        <p:spPr>
          <a:xfrm>
            <a:off x="723900" y="1200150"/>
            <a:ext cx="10744200" cy="953"/>
          </a:xfrm>
          <a:custGeom>
            <a:avLst/>
            <a:gdLst/>
            <a:ahLst/>
            <a:cxnLst/>
            <a:rect l="0" t="0" r="0" b="0"/>
            <a:pathLst>
              <a:path w="10744200" h="953">
                <a:moveTo>
                  <a:pt x="0" y="0"/>
                </a:moveTo>
                <a:lnTo>
                  <a:pt x="10744200" y="0"/>
                </a:lnTo>
              </a:path>
            </a:pathLst>
          </a:custGeom>
          <a:noFill/>
          <a:ln w="14288">
            <a:solidFill>
              <a:srgbClr val="E3EAF0"/>
            </a:solidFill>
            <a:prstDash val="solid"/>
          </a:ln>
        </p:spPr>
      </p:sp>
      <p:sp>
        <p:nvSpPr>
          <p:cNvPr id="4" name="text-157">
            <a:extLst>
              <a:ext uri="{FF2B5EF4-FFF2-40B4-BE49-F238E27FC236}">
                <a16:creationId xmlns:a16="http://schemas.microsoft.com/office/drawing/2014/main" id="{720AF989-4F68-423F-9E1D-F2CD2732BCEA}"/>
              </a:ext>
            </a:extLst>
          </p:cNvPr>
          <p:cNvSpPr>
            <a:spLocks noGrp="1"/>
          </p:cNvSpPr>
          <p:nvPr/>
        </p:nvSpPr>
        <p:spPr>
          <a:xfrm>
            <a:off x="723900" y="1495425"/>
            <a:ext cx="4857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7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Senkrecht · außerhalb</a:t>
            </a:r>
          </a:p>
        </p:txBody>
      </p:sp>
      <p:sp>
        <p:nvSpPr>
          <p:cNvPr id="5" name="text-158">
            <a:extLst>
              <a:ext uri="{FF2B5EF4-FFF2-40B4-BE49-F238E27FC236}">
                <a16:creationId xmlns:a16="http://schemas.microsoft.com/office/drawing/2014/main" id="{049A5257-AB14-4EC7-9D62-E6A966ED5D6A}"/>
              </a:ext>
            </a:extLst>
          </p:cNvPr>
          <p:cNvSpPr>
            <a:spLocks noGrp="1"/>
          </p:cNvSpPr>
          <p:nvPr/>
        </p:nvSpPr>
        <p:spPr>
          <a:xfrm>
            <a:off x="6419850" y="1495425"/>
            <a:ext cx="5048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7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Waagerecht · innerhalb</a:t>
            </a:r>
          </a:p>
        </p:txBody>
      </p:sp>
      <p:sp>
        <p:nvSpPr>
          <p:cNvPr id="6" name="text-159">
            <a:extLst>
              <a:ext uri="{FF2B5EF4-FFF2-40B4-BE49-F238E27FC236}">
                <a16:creationId xmlns:a16="http://schemas.microsoft.com/office/drawing/2014/main" id="{9BF6371D-8B9B-4DA1-81E6-55461631F344}"/>
              </a:ext>
            </a:extLst>
          </p:cNvPr>
          <p:cNvSpPr>
            <a:spLocks noGrp="1"/>
          </p:cNvSpPr>
          <p:nvPr/>
        </p:nvSpPr>
        <p:spPr>
          <a:xfrm>
            <a:off x="723900" y="2000250"/>
            <a:ext cx="48577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33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pPr>
            <a:r>
              <a:rPr sz="33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rPr>
              <a:t>g(x) = f(x) + d</a:t>
            </a:r>
          </a:p>
        </p:txBody>
      </p:sp>
      <p:sp>
        <p:nvSpPr>
          <p:cNvPr id="7" name="text-160">
            <a:extLst>
              <a:ext uri="{FF2B5EF4-FFF2-40B4-BE49-F238E27FC236}">
                <a16:creationId xmlns:a16="http://schemas.microsoft.com/office/drawing/2014/main" id="{257C60F2-92B6-4C39-A2AC-988153267468}"/>
              </a:ext>
            </a:extLst>
          </p:cNvPr>
          <p:cNvSpPr>
            <a:spLocks noGrp="1"/>
          </p:cNvSpPr>
          <p:nvPr/>
        </p:nvSpPr>
        <p:spPr>
          <a:xfrm>
            <a:off x="6419850" y="2000250"/>
            <a:ext cx="50482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33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pPr>
            <a:r>
              <a:rPr sz="330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rPr>
              <a:t>g(x) = f(x − c)</a:t>
            </a:r>
          </a:p>
        </p:txBody>
      </p:sp>
      <p:sp>
        <p:nvSpPr>
          <p:cNvPr id="8" name="text-161">
            <a:extLst>
              <a:ext uri="{FF2B5EF4-FFF2-40B4-BE49-F238E27FC236}">
                <a16:creationId xmlns:a16="http://schemas.microsoft.com/office/drawing/2014/main" id="{73B58AED-A5FC-47C3-822F-A64260EF04BF}"/>
              </a:ext>
            </a:extLst>
          </p:cNvPr>
          <p:cNvSpPr>
            <a:spLocks noGrp="1"/>
          </p:cNvSpPr>
          <p:nvPr/>
        </p:nvSpPr>
        <p:spPr>
          <a:xfrm>
            <a:off x="723900" y="2724150"/>
            <a:ext cx="50292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d &gt; 0: um d Einheiten nach oben</a:t>
            </a:r>
          </a:p>
          <a:p>
            <a: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d &lt; 0: um |d| Einheiten nach unten</a:t>
            </a:r>
          </a:p>
        </p:txBody>
      </p:sp>
      <p:sp>
        <p:nvSpPr>
          <p:cNvPr id="9" name="text-162">
            <a:extLst>
              <a:ext uri="{FF2B5EF4-FFF2-40B4-BE49-F238E27FC236}">
                <a16:creationId xmlns:a16="http://schemas.microsoft.com/office/drawing/2014/main" id="{EAA24C9A-12D1-4B22-9A4F-1003E8D21930}"/>
              </a:ext>
            </a:extLst>
          </p:cNvPr>
          <p:cNvSpPr>
            <a:spLocks noGrp="1"/>
          </p:cNvSpPr>
          <p:nvPr/>
        </p:nvSpPr>
        <p:spPr>
          <a:xfrm>
            <a:off x="6419850" y="2724150"/>
            <a:ext cx="504825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c &gt; 0: um c Einheiten nach rechts</a:t>
            </a:r>
          </a:p>
          <a:p>
            <a: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c &lt; 0: um |c| Einheiten nach links</a:t>
            </a:r>
          </a:p>
        </p:txBody>
      </p:sp>
      <p:sp>
        <p:nvSpPr>
          <p:cNvPr id="10" name="line-163">
            <a:extLst>
              <a:ext uri="{FF2B5EF4-FFF2-40B4-BE49-F238E27FC236}">
                <a16:creationId xmlns:a16="http://schemas.microsoft.com/office/drawing/2014/main" id="{6B004725-A035-4880-87B3-00C7B5679DD1}"/>
              </a:ext>
            </a:extLst>
          </p:cNvPr>
          <p:cNvSpPr>
            <a:spLocks noGrp="1"/>
          </p:cNvSpPr>
          <p:nvPr/>
        </p:nvSpPr>
        <p:spPr>
          <a:xfrm>
            <a:off x="723900" y="3714750"/>
            <a:ext cx="10744200" cy="953"/>
          </a:xfrm>
          <a:custGeom>
            <a:avLst/>
            <a:gdLst/>
            <a:ahLst/>
            <a:cxnLst/>
            <a:rect l="0" t="0" r="0" b="0"/>
            <a:pathLst>
              <a:path w="10744200" h="953">
                <a:moveTo>
                  <a:pt x="0" y="0"/>
                </a:moveTo>
                <a:lnTo>
                  <a:pt x="10744200" y="0"/>
                </a:lnTo>
              </a:path>
            </a:pathLst>
          </a:custGeom>
          <a:noFill/>
          <a:ln w="14288">
            <a:solidFill>
              <a:srgbClr val="E3EAF0"/>
            </a:solidFill>
            <a:prstDash val="solid"/>
          </a:ln>
        </p:spPr>
      </p:sp>
      <p:sp>
        <p:nvSpPr>
          <p:cNvPr id="11" name="text-164">
            <a:extLst>
              <a:ext uri="{FF2B5EF4-FFF2-40B4-BE49-F238E27FC236}">
                <a16:creationId xmlns:a16="http://schemas.microsoft.com/office/drawing/2014/main" id="{BF3DC073-6891-4EFE-8F6C-B57676A96FE4}"/>
              </a:ext>
            </a:extLst>
          </p:cNvPr>
          <p:cNvSpPr>
            <a:spLocks noGrp="1"/>
          </p:cNvSpPr>
          <p:nvPr/>
        </p:nvSpPr>
        <p:spPr>
          <a:xfrm>
            <a:off x="723900" y="3962400"/>
            <a:ext cx="50292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0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Beide Verschiebungen zusammen</a:t>
            </a:r>
          </a:p>
        </p:txBody>
      </p:sp>
      <p:sp>
        <p:nvSpPr>
          <p:cNvPr id="12" name="text-165">
            <a:extLst>
              <a:ext uri="{FF2B5EF4-FFF2-40B4-BE49-F238E27FC236}">
                <a16:creationId xmlns:a16="http://schemas.microsoft.com/office/drawing/2014/main" id="{82EF36E5-2199-4409-BF21-2DD1A6E46413}"/>
              </a:ext>
            </a:extLst>
          </p:cNvPr>
          <p:cNvSpPr>
            <a:spLocks noGrp="1"/>
          </p:cNvSpPr>
          <p:nvPr/>
        </p:nvSpPr>
        <p:spPr>
          <a:xfrm>
            <a:off x="723900" y="4429125"/>
            <a:ext cx="50292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315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defRPr>
            </a:pPr>
            <a:r>
              <a:rPr sz="3150" b="0">
                <a:solidFill>
                  <a:srgbClr val="1678B8"/>
                </a:solidFill>
                <a:latin typeface="Cambria Math"/>
                <a:ea typeface="Cambria Math"/>
                <a:cs typeface="Cambria Math"/>
              </a:rPr>
              <a:t>g(x) = f(x − c) + d</a:t>
            </a:r>
          </a:p>
        </p:txBody>
      </p:sp>
      <p:sp>
        <p:nvSpPr>
          <p:cNvPr id="13" name="text-166">
            <a:extLst>
              <a:ext uri="{FF2B5EF4-FFF2-40B4-BE49-F238E27FC236}">
                <a16:creationId xmlns:a16="http://schemas.microsoft.com/office/drawing/2014/main" id="{B63F0087-1BA1-40CF-8F4E-4FA5E9A65850}"/>
              </a:ext>
            </a:extLst>
          </p:cNvPr>
          <p:cNvSpPr>
            <a:spLocks noGrp="1"/>
          </p:cNvSpPr>
          <p:nvPr/>
        </p:nvSpPr>
        <p:spPr>
          <a:xfrm>
            <a:off x="723900" y="5095875"/>
            <a:ext cx="50292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27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pPr>
            <a:r>
              <a:rPr sz="2700" b="0">
                <a:solidFill>
                  <a:srgbClr val="192F3E"/>
                </a:solidFill>
                <a:latin typeface="Cambria Math"/>
                <a:ea typeface="Cambria Math"/>
                <a:cs typeface="Cambria Math"/>
              </a:rPr>
              <a:t>g(x) = (x − 2)² + 1</a:t>
            </a:r>
          </a:p>
        </p:txBody>
      </p:sp>
      <p:sp>
        <p:nvSpPr>
          <p:cNvPr id="14" name="text-167">
            <a:extLst>
              <a:ext uri="{FF2B5EF4-FFF2-40B4-BE49-F238E27FC236}">
                <a16:creationId xmlns:a16="http://schemas.microsoft.com/office/drawing/2014/main" id="{E05B1F3A-A590-4614-9AAA-041BEB2663A7}"/>
              </a:ext>
            </a:extLst>
          </p:cNvPr>
          <p:cNvSpPr>
            <a:spLocks noGrp="1"/>
          </p:cNvSpPr>
          <p:nvPr/>
        </p:nvSpPr>
        <p:spPr>
          <a:xfrm>
            <a:off x="723900" y="5705475"/>
            <a:ext cx="50292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2 nach rechts, 1 nach oben</a:t>
            </a:r>
          </a:p>
        </p:txBody>
      </p:sp>
      <p:sp>
        <p:nvSpPr>
          <p:cNvPr id="15" name="text-168">
            <a:extLst>
              <a:ext uri="{FF2B5EF4-FFF2-40B4-BE49-F238E27FC236}">
                <a16:creationId xmlns:a16="http://schemas.microsoft.com/office/drawing/2014/main" id="{133CA03C-9A95-4968-96D0-7213E7EA63F2}"/>
              </a:ext>
            </a:extLst>
          </p:cNvPr>
          <p:cNvSpPr>
            <a:spLocks noGrp="1"/>
          </p:cNvSpPr>
          <p:nvPr/>
        </p:nvSpPr>
        <p:spPr>
          <a:xfrm>
            <a:off x="6419850" y="3962400"/>
            <a:ext cx="5048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0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Warum steht dort x − 2?</a:t>
            </a:r>
          </a:p>
        </p:txBody>
      </p:sp>
      <p:sp>
        <p:nvSpPr>
          <p:cNvPr id="16" name="text-169">
            <a:extLst>
              <a:ext uri="{FF2B5EF4-FFF2-40B4-BE49-F238E27FC236}">
                <a16:creationId xmlns:a16="http://schemas.microsoft.com/office/drawing/2014/main" id="{C341530B-FB23-4010-ABAE-127C8C411E43}"/>
              </a:ext>
            </a:extLst>
          </p:cNvPr>
          <p:cNvSpPr>
            <a:spLocks noGrp="1"/>
          </p:cNvSpPr>
          <p:nvPr/>
        </p:nvSpPr>
        <p:spPr>
          <a:xfrm>
            <a:off x="6419850" y="4610100"/>
            <a:ext cx="504825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defPPr>
          </a:lstStyle>
          <a:p>
            <a:pPr algn="l">
              <a:defRPr sz="2475" b="0">
                <a:solidFill>
                  <a:srgbClr val="192F3E"/>
                </a:solidFill>
                <a:latin typeface="Cambria Math"/>
                <a:ea typeface="Cambria Math"/>
                <a:cs typeface="Cambria Math"/>
              </a:defRPr>
            </a:pPr>
            <a:r>
              <a:rPr sz="2475" b="0">
                <a:solidFill>
                  <a:srgbClr val="192F3E"/>
                </a:solidFill>
                <a:latin typeface="Cambria Math"/>
                <a:ea typeface="Cambria Math"/>
                <a:cs typeface="Cambria Math"/>
              </a:rPr>
              <a:t>g(2) = (2 − 2)² = 0 = f(0)</a:t>
            </a:r>
          </a:p>
        </p:txBody>
      </p:sp>
      <p:sp>
        <p:nvSpPr>
          <p:cNvPr id="17" name="text-170">
            <a:extLst>
              <a:ext uri="{FF2B5EF4-FFF2-40B4-BE49-F238E27FC236}">
                <a16:creationId xmlns:a16="http://schemas.microsoft.com/office/drawing/2014/main" id="{6510569A-F2D5-45D0-9E7F-244613D32088}"/>
              </a:ext>
            </a:extLst>
          </p:cNvPr>
          <p:cNvSpPr>
            <a:spLocks noGrp="1"/>
          </p:cNvSpPr>
          <p:nvPr/>
        </p:nvSpPr>
        <p:spPr>
          <a:xfrm>
            <a:off x="6419850" y="5381625"/>
            <a:ext cx="50482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Der gleiche Funktionswert liegt</a:t>
            </a:r>
          </a:p>
          <a:p>
            <a:pPr algn="l">
              <a:defRPr sz="2100" b="0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2 Einheiten weiter rechts.</a:t>
            </a:r>
          </a:p>
        </p:txBody>
      </p:sp>
      <p:sp>
        <p:nvSpPr>
          <p:cNvPr id="18" name="line-171">
            <a:extLst>
              <a:ext uri="{FF2B5EF4-FFF2-40B4-BE49-F238E27FC236}">
                <a16:creationId xmlns:a16="http://schemas.microsoft.com/office/drawing/2014/main" id="{9033E282-47F1-4A5E-96CD-E6C7FC34487E}"/>
              </a:ext>
            </a:extLst>
          </p:cNvPr>
          <p:cNvSpPr>
            <a:spLocks noGrp="1"/>
          </p:cNvSpPr>
          <p:nvPr/>
        </p:nvSpPr>
        <p:spPr>
          <a:xfrm>
            <a:off x="723900" y="6257925"/>
            <a:ext cx="10744200" cy="953"/>
          </a:xfrm>
          <a:custGeom>
            <a:avLst/>
            <a:gdLst/>
            <a:ahLst/>
            <a:cxnLst/>
            <a:rect l="0" t="0" r="0" b="0"/>
            <a:pathLst>
              <a:path w="10744200" h="953">
                <a:moveTo>
                  <a:pt x="0" y="0"/>
                </a:moveTo>
                <a:lnTo>
                  <a:pt x="1074420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9" name="text-172">
            <a:extLst>
              <a:ext uri="{FF2B5EF4-FFF2-40B4-BE49-F238E27FC236}">
                <a16:creationId xmlns:a16="http://schemas.microsoft.com/office/drawing/2014/main" id="{7F6BCC77-7DA7-438E-AF65-8EBF054D9EE4}"/>
              </a:ext>
            </a:extLst>
          </p:cNvPr>
          <p:cNvSpPr>
            <a:spLocks noGrp="1"/>
          </p:cNvSpPr>
          <p:nvPr/>
        </p:nvSpPr>
        <p:spPr>
          <a:xfrm>
            <a:off x="723900" y="6400800"/>
            <a:ext cx="107442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195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x ist die Eingabevariable. c und d sind Parameter.</a:t>
            </a:r>
          </a:p>
        </p:txBody>
      </p:sp>
    </p:spTree>
    <p:extLst>
      <p:ext uri="{BB962C8B-B14F-4D97-AF65-F5344CB8AC3E}">
        <p14:creationId xmlns:p14="http://schemas.microsoft.com/office/powerpoint/2010/main" val="813086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-173">
            <a:extLst>
              <a:ext uri="{FF2B5EF4-FFF2-40B4-BE49-F238E27FC236}">
                <a16:creationId xmlns:a16="http://schemas.microsoft.com/office/drawing/2014/main" id="{673A6891-5D6D-4411-A5AB-F877795D793F}"/>
              </a:ext>
            </a:extLst>
          </p:cNvPr>
          <p:cNvSpPr>
            <a:spLocks noGrp="1"/>
          </p:cNvSpPr>
          <p:nvPr/>
        </p:nvSpPr>
        <p:spPr>
          <a:xfrm>
            <a:off x="723900" y="428625"/>
            <a:ext cx="9144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34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3450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Aufgaben im Buch</a:t>
            </a:r>
          </a:p>
        </p:txBody>
      </p:sp>
      <p:sp>
        <p:nvSpPr>
          <p:cNvPr id="2" name="text-174">
            <a:extLst>
              <a:ext uri="{FF2B5EF4-FFF2-40B4-BE49-F238E27FC236}">
                <a16:creationId xmlns:a16="http://schemas.microsoft.com/office/drawing/2014/main" id="{4D449BE5-5893-48E7-92B4-59EFC256E54C}"/>
              </a:ext>
            </a:extLst>
          </p:cNvPr>
          <p:cNvSpPr>
            <a:spLocks noGrp="1"/>
          </p:cNvSpPr>
          <p:nvPr/>
        </p:nvSpPr>
        <p:spPr>
          <a:xfrm>
            <a:off x="9810750" y="647700"/>
            <a:ext cx="16573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7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defRPr sz="17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72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Üben</a:t>
            </a:r>
          </a:p>
        </p:txBody>
      </p:sp>
      <p:sp>
        <p:nvSpPr>
          <p:cNvPr id="3" name="line-175">
            <a:extLst>
              <a:ext uri="{FF2B5EF4-FFF2-40B4-BE49-F238E27FC236}">
                <a16:creationId xmlns:a16="http://schemas.microsoft.com/office/drawing/2014/main" id="{447DE1ED-1A8B-4DA4-9A62-C2E1A829D619}"/>
              </a:ext>
            </a:extLst>
          </p:cNvPr>
          <p:cNvSpPr>
            <a:spLocks noGrp="1"/>
          </p:cNvSpPr>
          <p:nvPr/>
        </p:nvSpPr>
        <p:spPr>
          <a:xfrm>
            <a:off x="723900" y="1200150"/>
            <a:ext cx="10744200" cy="953"/>
          </a:xfrm>
          <a:custGeom>
            <a:avLst/>
            <a:gdLst/>
            <a:ahLst/>
            <a:cxnLst/>
            <a:rect l="0" t="0" r="0" b="0"/>
            <a:pathLst>
              <a:path w="10744200" h="953">
                <a:moveTo>
                  <a:pt x="0" y="0"/>
                </a:moveTo>
                <a:lnTo>
                  <a:pt x="10744200" y="0"/>
                </a:lnTo>
              </a:path>
            </a:pathLst>
          </a:custGeom>
          <a:noFill/>
          <a:ln w="14288">
            <a:solidFill>
              <a:srgbClr val="E3EAF0"/>
            </a:solidFill>
            <a:prstDash val="solid"/>
          </a:ln>
        </p:spPr>
      </p:sp>
      <p:sp>
        <p:nvSpPr>
          <p:cNvPr id="4" name="text-176">
            <a:extLst>
              <a:ext uri="{FF2B5EF4-FFF2-40B4-BE49-F238E27FC236}">
                <a16:creationId xmlns:a16="http://schemas.microsoft.com/office/drawing/2014/main" id="{264EFD20-2C8C-4BA9-9BA5-30345EC1077D}"/>
              </a:ext>
            </a:extLst>
          </p:cNvPr>
          <p:cNvSpPr>
            <a:spLocks noGrp="1"/>
          </p:cNvSpPr>
          <p:nvPr/>
        </p:nvSpPr>
        <p:spPr>
          <a:xfrm>
            <a:off x="723900" y="1562100"/>
            <a:ext cx="58102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>
                <a:solidFill>
                  <a:srgbClr val="1678B8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475" b="1">
                <a:solidFill>
                  <a:srgbClr val="1678B8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1678B8"/>
                </a:solidFill>
                <a:latin typeface="Calibri"/>
                <a:ea typeface="Calibri"/>
                <a:cs typeface="Calibri"/>
              </a:rPr>
              <a:t>Für alle</a:t>
            </a:r>
          </a:p>
        </p:txBody>
      </p:sp>
      <p:sp>
        <p:nvSpPr>
          <p:cNvPr id="5" name="text-177">
            <a:extLst>
              <a:ext uri="{FF2B5EF4-FFF2-40B4-BE49-F238E27FC236}">
                <a16:creationId xmlns:a16="http://schemas.microsoft.com/office/drawing/2014/main" id="{D5CDEEF2-ACF8-44B8-B240-514EF55D57BE}"/>
              </a:ext>
            </a:extLst>
          </p:cNvPr>
          <p:cNvSpPr>
            <a:spLocks noGrp="1"/>
          </p:cNvSpPr>
          <p:nvPr/>
        </p:nvSpPr>
        <p:spPr>
          <a:xfrm>
            <a:off x="7848600" y="1562100"/>
            <a:ext cx="3619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>
                <a:solidFill>
                  <a:srgbClr val="087F83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475" b="1">
                <a:solidFill>
                  <a:srgbClr val="087F83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087F83"/>
                </a:solidFill>
                <a:latin typeface="Calibri"/>
                <a:ea typeface="Calibri"/>
                <a:cs typeface="Calibri"/>
              </a:rPr>
              <a:t>Bonus</a:t>
            </a:r>
          </a:p>
        </p:txBody>
      </p:sp>
      <p:sp>
        <p:nvSpPr>
          <p:cNvPr id="6" name="line-178">
            <a:extLst>
              <a:ext uri="{FF2B5EF4-FFF2-40B4-BE49-F238E27FC236}">
                <a16:creationId xmlns:a16="http://schemas.microsoft.com/office/drawing/2014/main" id="{D4619D1D-B03C-4BF0-86B2-17572AB9BAD7}"/>
              </a:ext>
            </a:extLst>
          </p:cNvPr>
          <p:cNvSpPr>
            <a:spLocks noGrp="1"/>
          </p:cNvSpPr>
          <p:nvPr/>
        </p:nvSpPr>
        <p:spPr>
          <a:xfrm>
            <a:off x="7353300" y="1552575"/>
            <a:ext cx="953" cy="4314825"/>
          </a:xfrm>
          <a:custGeom>
            <a:avLst/>
            <a:gdLst/>
            <a:ahLst/>
            <a:cxnLst/>
            <a:rect l="0" t="0" r="0" b="0"/>
            <a:pathLst>
              <a:path w="953" h="4314825">
                <a:moveTo>
                  <a:pt x="0" y="0"/>
                </a:moveTo>
                <a:lnTo>
                  <a:pt x="0" y="4314825"/>
                </a:lnTo>
              </a:path>
            </a:pathLst>
          </a:custGeom>
          <a:noFill/>
          <a:ln w="14288">
            <a:solidFill>
              <a:srgbClr val="E3EAF0"/>
            </a:solidFill>
            <a:prstDash val="solid"/>
          </a:ln>
        </p:spPr>
      </p:sp>
      <p:sp>
        <p:nvSpPr>
          <p:cNvPr id="7" name="text-179">
            <a:extLst>
              <a:ext uri="{FF2B5EF4-FFF2-40B4-BE49-F238E27FC236}">
                <a16:creationId xmlns:a16="http://schemas.microsoft.com/office/drawing/2014/main" id="{463A2AEE-46BD-446B-8548-350CF9F82A80}"/>
              </a:ext>
            </a:extLst>
          </p:cNvPr>
          <p:cNvSpPr>
            <a:spLocks noGrp="1"/>
          </p:cNvSpPr>
          <p:nvPr/>
        </p:nvSpPr>
        <p:spPr>
          <a:xfrm>
            <a:off x="723900" y="2333625"/>
            <a:ext cx="4476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678B8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3150" b="1">
                <a:solidFill>
                  <a:srgbClr val="1678B8"/>
                </a:solidFill>
                <a:latin typeface="Calibri"/>
                <a:ea typeface="Calibri"/>
                <a:cs typeface="Calibri"/>
              </a:defRPr>
            </a:pPr>
            <a:r>
              <a:rPr sz="3150" b="1">
                <a:solidFill>
                  <a:srgbClr val="1678B8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8" name="text-180">
            <a:extLst>
              <a:ext uri="{FF2B5EF4-FFF2-40B4-BE49-F238E27FC236}">
                <a16:creationId xmlns:a16="http://schemas.microsoft.com/office/drawing/2014/main" id="{247BDDD7-7CD3-4DA8-B52A-0D0EFDAD1D8E}"/>
              </a:ext>
            </a:extLst>
          </p:cNvPr>
          <p:cNvSpPr>
            <a:spLocks noGrp="1"/>
          </p:cNvSpPr>
          <p:nvPr/>
        </p:nvSpPr>
        <p:spPr>
          <a:xfrm>
            <a:off x="1381125" y="2324100"/>
            <a:ext cx="5495925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5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S. 25, Nr. 3 a und b</a:t>
            </a:r>
          </a:p>
        </p:txBody>
      </p:sp>
      <p:sp>
        <p:nvSpPr>
          <p:cNvPr id="9" name="text-181">
            <a:extLst>
              <a:ext uri="{FF2B5EF4-FFF2-40B4-BE49-F238E27FC236}">
                <a16:creationId xmlns:a16="http://schemas.microsoft.com/office/drawing/2014/main" id="{D211E607-611C-4ABC-B7DE-5A143F4F2D8E}"/>
              </a:ext>
            </a:extLst>
          </p:cNvPr>
          <p:cNvSpPr>
            <a:spLocks noGrp="1"/>
          </p:cNvSpPr>
          <p:nvPr/>
        </p:nvSpPr>
        <p:spPr>
          <a:xfrm>
            <a:off x="1381125" y="2809875"/>
            <a:ext cx="5495925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0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Verschiebung am Term beschreiben</a:t>
            </a:r>
          </a:p>
        </p:txBody>
      </p:sp>
      <p:sp>
        <p:nvSpPr>
          <p:cNvPr id="10" name="line-182">
            <a:extLst>
              <a:ext uri="{FF2B5EF4-FFF2-40B4-BE49-F238E27FC236}">
                <a16:creationId xmlns:a16="http://schemas.microsoft.com/office/drawing/2014/main" id="{5F861319-CA8C-4B13-9F6A-A399771C4DBA}"/>
              </a:ext>
            </a:extLst>
          </p:cNvPr>
          <p:cNvSpPr>
            <a:spLocks noGrp="1"/>
          </p:cNvSpPr>
          <p:nvPr/>
        </p:nvSpPr>
        <p:spPr>
          <a:xfrm>
            <a:off x="1381125" y="3324225"/>
            <a:ext cx="5448300" cy="953"/>
          </a:xfrm>
          <a:custGeom>
            <a:avLst/>
            <a:gdLst/>
            <a:ahLst/>
            <a:cxnLst/>
            <a:rect l="0" t="0" r="0" b="0"/>
            <a:pathLst>
              <a:path w="5448300" h="953">
                <a:moveTo>
                  <a:pt x="0" y="0"/>
                </a:moveTo>
                <a:lnTo>
                  <a:pt x="544830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1" name="text-183">
            <a:extLst>
              <a:ext uri="{FF2B5EF4-FFF2-40B4-BE49-F238E27FC236}">
                <a16:creationId xmlns:a16="http://schemas.microsoft.com/office/drawing/2014/main" id="{A5295FAC-9874-4D67-88BD-1CC455096AD8}"/>
              </a:ext>
            </a:extLst>
          </p:cNvPr>
          <p:cNvSpPr>
            <a:spLocks noGrp="1"/>
          </p:cNvSpPr>
          <p:nvPr/>
        </p:nvSpPr>
        <p:spPr>
          <a:xfrm>
            <a:off x="723900" y="3514725"/>
            <a:ext cx="4476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678B8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3150" b="1">
                <a:solidFill>
                  <a:srgbClr val="1678B8"/>
                </a:solidFill>
                <a:latin typeface="Calibri"/>
                <a:ea typeface="Calibri"/>
                <a:cs typeface="Calibri"/>
              </a:defRPr>
            </a:pPr>
            <a:r>
              <a:rPr sz="3150" b="1">
                <a:solidFill>
                  <a:srgbClr val="1678B8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2" name="text-184">
            <a:extLst>
              <a:ext uri="{FF2B5EF4-FFF2-40B4-BE49-F238E27FC236}">
                <a16:creationId xmlns:a16="http://schemas.microsoft.com/office/drawing/2014/main" id="{39705D33-DAF7-4FE1-8A8B-6BD2EC42D701}"/>
              </a:ext>
            </a:extLst>
          </p:cNvPr>
          <p:cNvSpPr>
            <a:spLocks noGrp="1"/>
          </p:cNvSpPr>
          <p:nvPr/>
        </p:nvSpPr>
        <p:spPr>
          <a:xfrm>
            <a:off x="1381125" y="3505200"/>
            <a:ext cx="5495925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5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S. 25, Nr. 2 b und c</a:t>
            </a:r>
          </a:p>
        </p:txBody>
      </p:sp>
      <p:sp>
        <p:nvSpPr>
          <p:cNvPr id="13" name="text-185">
            <a:extLst>
              <a:ext uri="{FF2B5EF4-FFF2-40B4-BE49-F238E27FC236}">
                <a16:creationId xmlns:a16="http://schemas.microsoft.com/office/drawing/2014/main" id="{8B3F91AE-E8D8-4A5D-BFB6-A2DD9FC73929}"/>
              </a:ext>
            </a:extLst>
          </p:cNvPr>
          <p:cNvSpPr>
            <a:spLocks noGrp="1"/>
          </p:cNvSpPr>
          <p:nvPr/>
        </p:nvSpPr>
        <p:spPr>
          <a:xfrm>
            <a:off x="1381125" y="3990975"/>
            <a:ext cx="5495925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0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Term aufstellen</a:t>
            </a:r>
          </a:p>
        </p:txBody>
      </p:sp>
      <p:sp>
        <p:nvSpPr>
          <p:cNvPr id="14" name="line-186">
            <a:extLst>
              <a:ext uri="{FF2B5EF4-FFF2-40B4-BE49-F238E27FC236}">
                <a16:creationId xmlns:a16="http://schemas.microsoft.com/office/drawing/2014/main" id="{5325B57C-BCFC-4E23-9FD3-AE5ED1C12898}"/>
              </a:ext>
            </a:extLst>
          </p:cNvPr>
          <p:cNvSpPr>
            <a:spLocks noGrp="1"/>
          </p:cNvSpPr>
          <p:nvPr/>
        </p:nvSpPr>
        <p:spPr>
          <a:xfrm>
            <a:off x="1381125" y="4505325"/>
            <a:ext cx="5448300" cy="953"/>
          </a:xfrm>
          <a:custGeom>
            <a:avLst/>
            <a:gdLst/>
            <a:ahLst/>
            <a:cxnLst/>
            <a:rect l="0" t="0" r="0" b="0"/>
            <a:pathLst>
              <a:path w="5448300" h="953">
                <a:moveTo>
                  <a:pt x="0" y="0"/>
                </a:moveTo>
                <a:lnTo>
                  <a:pt x="544830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15" name="text-187">
            <a:extLst>
              <a:ext uri="{FF2B5EF4-FFF2-40B4-BE49-F238E27FC236}">
                <a16:creationId xmlns:a16="http://schemas.microsoft.com/office/drawing/2014/main" id="{1FC4C49E-965A-4C05-A94C-30BDB5409802}"/>
              </a:ext>
            </a:extLst>
          </p:cNvPr>
          <p:cNvSpPr>
            <a:spLocks noGrp="1"/>
          </p:cNvSpPr>
          <p:nvPr/>
        </p:nvSpPr>
        <p:spPr>
          <a:xfrm>
            <a:off x="723900" y="4695825"/>
            <a:ext cx="4476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678B8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3150" b="1">
                <a:solidFill>
                  <a:srgbClr val="1678B8"/>
                </a:solidFill>
                <a:latin typeface="Calibri"/>
                <a:ea typeface="Calibri"/>
                <a:cs typeface="Calibri"/>
              </a:defRPr>
            </a:pPr>
            <a:r>
              <a:rPr sz="3150" b="1">
                <a:solidFill>
                  <a:srgbClr val="1678B8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6" name="text-188">
            <a:extLst>
              <a:ext uri="{FF2B5EF4-FFF2-40B4-BE49-F238E27FC236}">
                <a16:creationId xmlns:a16="http://schemas.microsoft.com/office/drawing/2014/main" id="{F3807FA8-173E-4FC4-9C37-AF9822753599}"/>
              </a:ext>
            </a:extLst>
          </p:cNvPr>
          <p:cNvSpPr>
            <a:spLocks noGrp="1"/>
          </p:cNvSpPr>
          <p:nvPr/>
        </p:nvSpPr>
        <p:spPr>
          <a:xfrm>
            <a:off x="1381125" y="4686300"/>
            <a:ext cx="5495925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550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S. 26, Nr. 4 a und b</a:t>
            </a:r>
          </a:p>
        </p:txBody>
      </p:sp>
      <p:sp>
        <p:nvSpPr>
          <p:cNvPr id="17" name="text-189">
            <a:extLst>
              <a:ext uri="{FF2B5EF4-FFF2-40B4-BE49-F238E27FC236}">
                <a16:creationId xmlns:a16="http://schemas.microsoft.com/office/drawing/2014/main" id="{087D2D36-56A4-4314-BBCC-CF41E921E8CD}"/>
              </a:ext>
            </a:extLst>
          </p:cNvPr>
          <p:cNvSpPr>
            <a:spLocks noGrp="1"/>
          </p:cNvSpPr>
          <p:nvPr/>
        </p:nvSpPr>
        <p:spPr>
          <a:xfrm>
            <a:off x="1381125" y="5172075"/>
            <a:ext cx="5495925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0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Graph lesen und Term bestimmen</a:t>
            </a:r>
          </a:p>
        </p:txBody>
      </p:sp>
      <p:sp>
        <p:nvSpPr>
          <p:cNvPr id="18" name="text-190">
            <a:extLst>
              <a:ext uri="{FF2B5EF4-FFF2-40B4-BE49-F238E27FC236}">
                <a16:creationId xmlns:a16="http://schemas.microsoft.com/office/drawing/2014/main" id="{95D05449-9F57-4B69-8C86-76DAB5BF21DF}"/>
              </a:ext>
            </a:extLst>
          </p:cNvPr>
          <p:cNvSpPr>
            <a:spLocks noGrp="1"/>
          </p:cNvSpPr>
          <p:nvPr/>
        </p:nvSpPr>
        <p:spPr>
          <a:xfrm>
            <a:off x="7848600" y="2343150"/>
            <a:ext cx="36195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47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S. 27, Nr. 12 a</a:t>
            </a:r>
          </a:p>
        </p:txBody>
      </p:sp>
      <p:sp>
        <p:nvSpPr>
          <p:cNvPr id="19" name="text-191">
            <a:extLst>
              <a:ext uri="{FF2B5EF4-FFF2-40B4-BE49-F238E27FC236}">
                <a16:creationId xmlns:a16="http://schemas.microsoft.com/office/drawing/2014/main" id="{6480CC43-F903-43BB-8160-FDF8CCB4FC96}"/>
              </a:ext>
            </a:extLst>
          </p:cNvPr>
          <p:cNvSpPr>
            <a:spLocks noGrp="1"/>
          </p:cNvSpPr>
          <p:nvPr/>
        </p:nvSpPr>
        <p:spPr>
          <a:xfrm>
            <a:off x="7848600" y="2867025"/>
            <a:ext cx="36195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0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Verschiebung rückwärts</a:t>
            </a:r>
          </a:p>
        </p:txBody>
      </p:sp>
      <p:sp>
        <p:nvSpPr>
          <p:cNvPr id="20" name="line-192">
            <a:extLst>
              <a:ext uri="{FF2B5EF4-FFF2-40B4-BE49-F238E27FC236}">
                <a16:creationId xmlns:a16="http://schemas.microsoft.com/office/drawing/2014/main" id="{7C420833-D47A-4FEB-BACE-4295C2780F78}"/>
              </a:ext>
            </a:extLst>
          </p:cNvPr>
          <p:cNvSpPr>
            <a:spLocks noGrp="1"/>
          </p:cNvSpPr>
          <p:nvPr/>
        </p:nvSpPr>
        <p:spPr>
          <a:xfrm>
            <a:off x="7848600" y="3619500"/>
            <a:ext cx="3619500" cy="953"/>
          </a:xfrm>
          <a:custGeom>
            <a:avLst/>
            <a:gdLst/>
            <a:ahLst/>
            <a:cxnLst/>
            <a:rect l="0" t="0" r="0" b="0"/>
            <a:pathLst>
              <a:path w="3619500" h="953">
                <a:moveTo>
                  <a:pt x="0" y="0"/>
                </a:moveTo>
                <a:lnTo>
                  <a:pt x="361950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21" name="text-193">
            <a:extLst>
              <a:ext uri="{FF2B5EF4-FFF2-40B4-BE49-F238E27FC236}">
                <a16:creationId xmlns:a16="http://schemas.microsoft.com/office/drawing/2014/main" id="{5B41D271-B4C9-437D-9B51-934AB5F0C429}"/>
              </a:ext>
            </a:extLst>
          </p:cNvPr>
          <p:cNvSpPr>
            <a:spLocks noGrp="1"/>
          </p:cNvSpPr>
          <p:nvPr/>
        </p:nvSpPr>
        <p:spPr>
          <a:xfrm>
            <a:off x="7848600" y="4029075"/>
            <a:ext cx="36195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475" b="1">
                <a:solidFill>
                  <a:srgbClr val="192F3E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192F3E"/>
                </a:solidFill>
                <a:latin typeface="Calibri"/>
                <a:ea typeface="Calibri"/>
                <a:cs typeface="Calibri"/>
              </a:rPr>
              <a:t>S. 27, Nr. 13 b</a:t>
            </a:r>
          </a:p>
        </p:txBody>
      </p:sp>
      <p:sp>
        <p:nvSpPr>
          <p:cNvPr id="22" name="text-194">
            <a:extLst>
              <a:ext uri="{FF2B5EF4-FFF2-40B4-BE49-F238E27FC236}">
                <a16:creationId xmlns:a16="http://schemas.microsoft.com/office/drawing/2014/main" id="{97EEB6ED-1219-4044-B477-1842BC341257}"/>
              </a:ext>
            </a:extLst>
          </p:cNvPr>
          <p:cNvSpPr>
            <a:spLocks noGrp="1"/>
          </p:cNvSpPr>
          <p:nvPr/>
        </p:nvSpPr>
        <p:spPr>
          <a:xfrm>
            <a:off x="7848600" y="4552950"/>
            <a:ext cx="36195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0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Nullstellen untersuchen</a:t>
            </a:r>
          </a:p>
        </p:txBody>
      </p:sp>
      <p:sp>
        <p:nvSpPr>
          <p:cNvPr id="23" name="text-195">
            <a:extLst>
              <a:ext uri="{FF2B5EF4-FFF2-40B4-BE49-F238E27FC236}">
                <a16:creationId xmlns:a16="http://schemas.microsoft.com/office/drawing/2014/main" id="{F2AF3B9A-CC98-4F21-8178-8E2FDA15441B}"/>
              </a:ext>
            </a:extLst>
          </p:cNvPr>
          <p:cNvSpPr>
            <a:spLocks noGrp="1"/>
          </p:cNvSpPr>
          <p:nvPr/>
        </p:nvSpPr>
        <p:spPr>
          <a:xfrm>
            <a:off x="7848600" y="4991100"/>
            <a:ext cx="3619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1950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Vergleicht x² und x³.</a:t>
            </a:r>
          </a:p>
        </p:txBody>
      </p:sp>
      <p:sp>
        <p:nvSpPr>
          <p:cNvPr id="24" name="line-196">
            <a:extLst>
              <a:ext uri="{FF2B5EF4-FFF2-40B4-BE49-F238E27FC236}">
                <a16:creationId xmlns:a16="http://schemas.microsoft.com/office/drawing/2014/main" id="{80B68CAD-A0FA-4248-9728-850C1EDF2D2C}"/>
              </a:ext>
            </a:extLst>
          </p:cNvPr>
          <p:cNvSpPr>
            <a:spLocks noGrp="1"/>
          </p:cNvSpPr>
          <p:nvPr/>
        </p:nvSpPr>
        <p:spPr>
          <a:xfrm>
            <a:off x="723900" y="6219825"/>
            <a:ext cx="10744200" cy="953"/>
          </a:xfrm>
          <a:custGeom>
            <a:avLst/>
            <a:gdLst/>
            <a:ahLst/>
            <a:cxnLst/>
            <a:rect l="0" t="0" r="0" b="0"/>
            <a:pathLst>
              <a:path w="10744200" h="953">
                <a:moveTo>
                  <a:pt x="0" y="0"/>
                </a:moveTo>
                <a:lnTo>
                  <a:pt x="10744200" y="0"/>
                </a:lnTo>
              </a:path>
            </a:pathLst>
          </a:custGeom>
          <a:noFill/>
          <a:ln w="9525">
            <a:solidFill>
              <a:srgbClr val="E3EAF0"/>
            </a:solidFill>
            <a:prstDash val="solid"/>
          </a:ln>
        </p:spPr>
      </p:sp>
      <p:sp>
        <p:nvSpPr>
          <p:cNvPr id="25" name="text-197">
            <a:extLst>
              <a:ext uri="{FF2B5EF4-FFF2-40B4-BE49-F238E27FC236}">
                <a16:creationId xmlns:a16="http://schemas.microsoft.com/office/drawing/2014/main" id="{2325BB1E-5FE7-477A-B0EC-6B37C35196B9}"/>
              </a:ext>
            </a:extLst>
          </p:cNvPr>
          <p:cNvSpPr>
            <a:spLocks noGrp="1"/>
          </p:cNvSpPr>
          <p:nvPr/>
        </p:nvSpPr>
        <p:spPr>
          <a:xfrm>
            <a:off x="723900" y="6381750"/>
            <a:ext cx="107442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2025" b="0">
                <a:solidFill>
                  <a:srgbClr val="607181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607181"/>
                </a:solidFill>
                <a:latin typeface="Calibri"/>
                <a:ea typeface="Calibri"/>
                <a:cs typeface="Calibri"/>
              </a:rPr>
              <a:t>Bearbeitet die drei Buchaufträge der Reihe nach. Danach: Bonus.</a:t>
            </a:r>
          </a:p>
        </p:txBody>
      </p:sp>
    </p:spTree>
    <p:extLst>
      <p:ext uri="{BB962C8B-B14F-4D97-AF65-F5344CB8AC3E}">
        <p14:creationId xmlns:p14="http://schemas.microsoft.com/office/powerpoint/2010/main" val="112083692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756</Words>
  <Application>Microsoft Office PowerPoint</Application>
  <DocSecurity>0</DocSecurity>
  <PresentationFormat>Breitbild</PresentationFormat>
  <Paragraphs>140</Paragraphs>
  <Slides>7</Slides>
  <Notes>7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Aptos</vt:lpstr>
      <vt:lpstr>Calibri</vt:lpstr>
      <vt:lpstr>Cambria Math</vt:lpstr>
      <vt:lpstr>ChatGPT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Leon Bechtel</cp:lastModifiedBy>
  <cp:revision>1</cp:revision>
  <dcterms:created xsi:type="dcterms:W3CDTF">2026-10-12T06:07:29Z</dcterms:created>
  <dcterms:modified xsi:type="dcterms:W3CDTF">2026-10-12T06:08:56Z</dcterms:modified>
</cp:coreProperties>
</file>